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charts/chart1.xml" ContentType="application/vnd.openxmlformats-officedocument.drawingml.chart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5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0" r:id="rId3"/>
    <p:sldId id="268" r:id="rId4"/>
    <p:sldId id="269" r:id="rId5"/>
    <p:sldId id="267" r:id="rId6"/>
    <p:sldId id="270" r:id="rId7"/>
    <p:sldId id="266" r:id="rId8"/>
    <p:sldId id="272" r:id="rId9"/>
    <p:sldId id="273" r:id="rId10"/>
    <p:sldId id="262" r:id="rId11"/>
    <p:sldId id="271" r:id="rId12"/>
    <p:sldId id="285" r:id="rId13"/>
    <p:sldId id="26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960" y="-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q-AL" sz="1800" b="1" i="0" u="none" strike="noStrike" baseline="0" dirty="0" smtClean="0"/>
              <a:t>Sektor</a:t>
            </a:r>
            <a:r>
              <a:rPr lang="en-US" sz="1800" b="1" i="0" u="none" strike="noStrike" baseline="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800" b="1" i="0" u="none" strike="noStrike" baseline="0" dirty="0" smtClean="0"/>
              <a:t>t më të r</a:t>
            </a:r>
            <a:r>
              <a:rPr lang="sq-AL" sz="1800" b="1" i="0" u="none" strike="noStrike" baseline="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800" b="1" i="0" u="none" strike="noStrike" baseline="0" dirty="0" smtClean="0"/>
              <a:t>nd</a:t>
            </a:r>
            <a:r>
              <a:rPr lang="sq-AL" sz="1800" b="1" i="0" u="none" strike="noStrike" baseline="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800" b="1" i="0" u="none" strike="noStrike" baseline="0" dirty="0" smtClean="0"/>
              <a:t>sish</a:t>
            </a:r>
            <a:r>
              <a:rPr lang="sq-AL" sz="1800" b="1" i="0" u="none" strike="noStrike" baseline="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800" b="1" i="0" u="none" strike="noStrike" baseline="0" dirty="0" smtClean="0"/>
              <a:t>m ekonomik</a:t>
            </a:r>
            <a:r>
              <a:rPr lang="sq-AL" sz="1800" b="1" i="0" u="none" strike="noStrike" baseline="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800" b="1" i="0" u="none" strike="noStrike" baseline="0" dirty="0" smtClean="0"/>
              <a:t> p</a:t>
            </a:r>
            <a:r>
              <a:rPr lang="sq-AL" sz="1800" b="1" i="0" u="none" strike="noStrike" baseline="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800" b="1" i="0" u="none" strike="noStrike" baseline="0" dirty="0" smtClean="0"/>
              <a:t>r nj</a:t>
            </a:r>
            <a:r>
              <a:rPr lang="sq-AL" sz="1800" b="1" i="0" u="none" strike="noStrike" baseline="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800" b="1" i="0" u="none" strike="noStrike" baseline="0" dirty="0" smtClean="0"/>
              <a:t>si </a:t>
            </a:r>
            <a:endParaRPr lang="sq-AL" dirty="0"/>
          </a:p>
        </c:rich>
      </c:tx>
      <c:layout/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500089187881"/>
          <c:y val="0.143172806524184"/>
          <c:w val="0.539283997546284"/>
          <c:h val="0.577283769761336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Industri Perpunuese</c:v>
                </c:pt>
              </c:strCache>
            </c:strRef>
          </c:tx>
          <c:invertIfNegative val="0"/>
          <c:cat>
            <c:strRef>
              <c:f>(Sheet1!$C$5,Sheet1!$C$6,Sheet1!$C$7,Sheet1!$C$8,Sheet1!$C$9,Sheet1!$C$10)</c:f>
              <c:strCache>
                <c:ptCount val="6"/>
                <c:pt idx="0">
                  <c:v>Durres</c:v>
                </c:pt>
                <c:pt idx="1">
                  <c:v>Ishem</c:v>
                </c:pt>
                <c:pt idx="2">
                  <c:v>KiR</c:v>
                </c:pt>
                <c:pt idx="3">
                  <c:v>Manze</c:v>
                </c:pt>
                <c:pt idx="4">
                  <c:v>Rrashbull</c:v>
                </c:pt>
                <c:pt idx="5">
                  <c:v>Sukth</c:v>
                </c:pt>
              </c:strCache>
            </c:strRef>
          </c:cat>
          <c:val>
            <c:numRef>
              <c:f>(Sheet1!$E$5,Sheet1!$E$6,Sheet1!$E$7,Sheet1!$E$8,Sheet1!$E$9,Sheet1!$E$10)</c:f>
              <c:numCache>
                <c:formatCode>General</c:formatCode>
                <c:ptCount val="6"/>
                <c:pt idx="0">
                  <c:v>9.200000000000001</c:v>
                </c:pt>
                <c:pt idx="1">
                  <c:v>10.0</c:v>
                </c:pt>
                <c:pt idx="2">
                  <c:v>12.7</c:v>
                </c:pt>
                <c:pt idx="3">
                  <c:v>12.6</c:v>
                </c:pt>
                <c:pt idx="4">
                  <c:v>12.2</c:v>
                </c:pt>
                <c:pt idx="5">
                  <c:v>14.8</c:v>
                </c:pt>
              </c:numCache>
            </c:numRef>
          </c:val>
        </c:ser>
        <c:ser>
          <c:idx val="1"/>
          <c:order val="1"/>
          <c:tx>
            <c:strRef>
              <c:f>Sheet1!$G$3</c:f>
              <c:strCache>
                <c:ptCount val="1"/>
                <c:pt idx="0">
                  <c:v>Tregtia me shumice / Pakice / Riparim etc</c:v>
                </c:pt>
              </c:strCache>
            </c:strRef>
          </c:tx>
          <c:invertIfNegative val="0"/>
          <c:cat>
            <c:strRef>
              <c:f>(Sheet1!$C$5,Sheet1!$C$6,Sheet1!$C$7,Sheet1!$C$8,Sheet1!$C$9,Sheet1!$C$10)</c:f>
              <c:strCache>
                <c:ptCount val="6"/>
                <c:pt idx="0">
                  <c:v>Durres</c:v>
                </c:pt>
                <c:pt idx="1">
                  <c:v>Ishem</c:v>
                </c:pt>
                <c:pt idx="2">
                  <c:v>KiR</c:v>
                </c:pt>
                <c:pt idx="3">
                  <c:v>Manze</c:v>
                </c:pt>
                <c:pt idx="4">
                  <c:v>Rrashbull</c:v>
                </c:pt>
                <c:pt idx="5">
                  <c:v>Sukth</c:v>
                </c:pt>
              </c:strCache>
            </c:strRef>
          </c:cat>
          <c:val>
            <c:numRef>
              <c:f>(Sheet1!$H$5,Sheet1!$H$6,Sheet1!$H$7,Sheet1!$H$8,Sheet1!$H$9,Sheet1!$H$10)</c:f>
              <c:numCache>
                <c:formatCode>General</c:formatCode>
                <c:ptCount val="6"/>
                <c:pt idx="0">
                  <c:v>38.7</c:v>
                </c:pt>
                <c:pt idx="1">
                  <c:v>38.0</c:v>
                </c:pt>
                <c:pt idx="2">
                  <c:v>42.9</c:v>
                </c:pt>
                <c:pt idx="3">
                  <c:v>41.4</c:v>
                </c:pt>
                <c:pt idx="4">
                  <c:v>44.2</c:v>
                </c:pt>
                <c:pt idx="5">
                  <c:v>48.7</c:v>
                </c:pt>
              </c:numCache>
            </c:numRef>
          </c:val>
        </c:ser>
        <c:ser>
          <c:idx val="2"/>
          <c:order val="2"/>
          <c:tx>
            <c:strRef>
              <c:f>Sheet1!$J$3</c:f>
              <c:strCache>
                <c:ptCount val="1"/>
                <c:pt idx="0">
                  <c:v>Transporti / Magazinimi</c:v>
                </c:pt>
              </c:strCache>
            </c:strRef>
          </c:tx>
          <c:invertIfNegative val="0"/>
          <c:cat>
            <c:strRef>
              <c:f>(Sheet1!$C$5,Sheet1!$C$6,Sheet1!$C$7,Sheet1!$C$8,Sheet1!$C$9,Sheet1!$C$10)</c:f>
              <c:strCache>
                <c:ptCount val="6"/>
                <c:pt idx="0">
                  <c:v>Durres</c:v>
                </c:pt>
                <c:pt idx="1">
                  <c:v>Ishem</c:v>
                </c:pt>
                <c:pt idx="2">
                  <c:v>KiR</c:v>
                </c:pt>
                <c:pt idx="3">
                  <c:v>Manze</c:v>
                </c:pt>
                <c:pt idx="4">
                  <c:v>Rrashbull</c:v>
                </c:pt>
                <c:pt idx="5">
                  <c:v>Sukth</c:v>
                </c:pt>
              </c:strCache>
            </c:strRef>
          </c:cat>
          <c:val>
            <c:numRef>
              <c:f>(Sheet1!$K$5,Sheet1!$K$6,Sheet1!$K$7,Sheet1!$K$8,Sheet1!$K$9,Sheet1!$K$10)</c:f>
              <c:numCache>
                <c:formatCode>General</c:formatCode>
                <c:ptCount val="6"/>
                <c:pt idx="0">
                  <c:v>8.5</c:v>
                </c:pt>
                <c:pt idx="1">
                  <c:v>10.0</c:v>
                </c:pt>
                <c:pt idx="2">
                  <c:v>17.5</c:v>
                </c:pt>
                <c:pt idx="3">
                  <c:v>12.3</c:v>
                </c:pt>
                <c:pt idx="4">
                  <c:v>7.5</c:v>
                </c:pt>
                <c:pt idx="5">
                  <c:v>8.700000000000001</c:v>
                </c:pt>
              </c:numCache>
            </c:numRef>
          </c:val>
        </c:ser>
        <c:ser>
          <c:idx val="3"/>
          <c:order val="3"/>
          <c:tx>
            <c:strRef>
              <c:f>Sheet1!$M$3</c:f>
              <c:strCache>
                <c:ptCount val="1"/>
                <c:pt idx="0">
                  <c:v>Akomodimi / Sherbimi Ushqimor</c:v>
                </c:pt>
              </c:strCache>
            </c:strRef>
          </c:tx>
          <c:invertIfNegative val="0"/>
          <c:cat>
            <c:strRef>
              <c:f>(Sheet1!$C$5,Sheet1!$C$6,Sheet1!$C$7,Sheet1!$C$8,Sheet1!$C$9,Sheet1!$C$10)</c:f>
              <c:strCache>
                <c:ptCount val="6"/>
                <c:pt idx="0">
                  <c:v>Durres</c:v>
                </c:pt>
                <c:pt idx="1">
                  <c:v>Ishem</c:v>
                </c:pt>
                <c:pt idx="2">
                  <c:v>KiR</c:v>
                </c:pt>
                <c:pt idx="3">
                  <c:v>Manze</c:v>
                </c:pt>
                <c:pt idx="4">
                  <c:v>Rrashbull</c:v>
                </c:pt>
                <c:pt idx="5">
                  <c:v>Sukth</c:v>
                </c:pt>
              </c:strCache>
            </c:strRef>
          </c:cat>
          <c:val>
            <c:numRef>
              <c:f>(Sheet1!$N$5,Sheet1!$N$6,Sheet1!$N$7,Sheet1!$N$8,Sheet1!$N$9,Sheet1!$N$10)</c:f>
              <c:numCache>
                <c:formatCode>General</c:formatCode>
                <c:ptCount val="6"/>
                <c:pt idx="0">
                  <c:v>12.3</c:v>
                </c:pt>
                <c:pt idx="1">
                  <c:v>23.0</c:v>
                </c:pt>
                <c:pt idx="2">
                  <c:v>11.1</c:v>
                </c:pt>
                <c:pt idx="3">
                  <c:v>10.3</c:v>
                </c:pt>
                <c:pt idx="4">
                  <c:v>19.7</c:v>
                </c:pt>
                <c:pt idx="5">
                  <c:v>12.2</c:v>
                </c:pt>
              </c:numCache>
            </c:numRef>
          </c:val>
        </c:ser>
        <c:ser>
          <c:idx val="4"/>
          <c:order val="4"/>
          <c:tx>
            <c:strRef>
              <c:f>Sheet1!$P$3</c:f>
              <c:strCache>
                <c:ptCount val="1"/>
                <c:pt idx="0">
                  <c:v>Administrimi  Publik / Mbrojtja / etc</c:v>
                </c:pt>
              </c:strCache>
            </c:strRef>
          </c:tx>
          <c:invertIfNegative val="0"/>
          <c:cat>
            <c:strRef>
              <c:f>(Sheet1!$C$5,Sheet1!$C$6,Sheet1!$C$7,Sheet1!$C$8,Sheet1!$C$9,Sheet1!$C$10)</c:f>
              <c:strCache>
                <c:ptCount val="6"/>
                <c:pt idx="0">
                  <c:v>Durres</c:v>
                </c:pt>
                <c:pt idx="1">
                  <c:v>Ishem</c:v>
                </c:pt>
                <c:pt idx="2">
                  <c:v>KiR</c:v>
                </c:pt>
                <c:pt idx="3">
                  <c:v>Manze</c:v>
                </c:pt>
                <c:pt idx="4">
                  <c:v>Rrashbull</c:v>
                </c:pt>
                <c:pt idx="5">
                  <c:v>Sukth</c:v>
                </c:pt>
              </c:strCache>
            </c:strRef>
          </c:cat>
          <c:val>
            <c:numRef>
              <c:f>(Sheet1!$Q$5,Sheet1!$Q$6,Sheet1!$Q$7,Sheet1!$Q$8,Sheet1!$Q$9,Sheet1!$Q$10)</c:f>
              <c:numCache>
                <c:formatCode>General</c:formatCode>
                <c:ptCount val="6"/>
                <c:pt idx="0">
                  <c:v>0.7</c:v>
                </c:pt>
                <c:pt idx="1">
                  <c:v>2.0</c:v>
                </c:pt>
                <c:pt idx="2">
                  <c:v>3.2</c:v>
                </c:pt>
                <c:pt idx="3">
                  <c:v>1.1</c:v>
                </c:pt>
                <c:pt idx="4">
                  <c:v>0.6</c:v>
                </c:pt>
                <c:pt idx="5">
                  <c:v>0.4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77305880"/>
        <c:axId val="2077302888"/>
        <c:axId val="0"/>
      </c:bar3DChart>
      <c:catAx>
        <c:axId val="2077305880"/>
        <c:scaling>
          <c:orientation val="minMax"/>
        </c:scaling>
        <c:delete val="0"/>
        <c:axPos val="b"/>
        <c:majorTickMark val="out"/>
        <c:minorTickMark val="none"/>
        <c:tickLblPos val="nextTo"/>
        <c:crossAx val="2077302888"/>
        <c:crosses val="autoZero"/>
        <c:auto val="1"/>
        <c:lblAlgn val="ctr"/>
        <c:lblOffset val="100"/>
        <c:noMultiLvlLbl val="0"/>
      </c:catAx>
      <c:valAx>
        <c:axId val="20773028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077305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2171F-E9B5-7945-9BCE-CB57BCD3B9BD}" type="datetime1">
              <a:rPr lang="en-US" smtClean="0"/>
              <a:t>06/05/15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169D-B015-6143-B0F4-62D7DC12E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185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9C04C-99E0-6549-972C-5CB8C3889591}" type="datetime1">
              <a:rPr lang="en-US" smtClean="0"/>
              <a:t>06/05/15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480EA-9E13-F44D-A666-26FE931E8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8229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480EA-9E13-F44D-A666-26FE931E870C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94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3306-BB4B-5846-A0C8-DB8ED8DB3B0B}" type="datetime1">
              <a:rPr lang="en-US" smtClean="0"/>
              <a:t>06/05/15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1D9D-9F21-5749-922E-480FFCDABFE1}" type="datetime1">
              <a:rPr lang="en-US" smtClean="0"/>
              <a:t>06/05/15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078A-AFBD-CF49-B3E1-B3FA9918DA6C}" type="datetime1">
              <a:rPr lang="en-US" smtClean="0"/>
              <a:t>06/05/15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1EC-8468-EB4A-98F3-03902D3C51A0}" type="datetime1">
              <a:rPr lang="en-US" smtClean="0"/>
              <a:t>06/05/15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A66D-D3C5-C849-8558-BF164EC8E093}" type="datetime1">
              <a:rPr lang="en-US" smtClean="0"/>
              <a:t>06/05/15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C13C1-88B0-484F-A1AA-B9994C145258}" type="datetime1">
              <a:rPr lang="en-US" smtClean="0"/>
              <a:t>06/05/15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F9B1B-ED4C-B14A-9C62-3592162581DF}" type="datetime1">
              <a:rPr lang="en-US" smtClean="0"/>
              <a:t>06/05/15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40FC-C02B-584C-AB7B-6F44FE427B14}" type="datetime1">
              <a:rPr lang="en-US" smtClean="0"/>
              <a:t>06/05/15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E7A2-52B6-184E-8E18-A6257118A1B6}" type="datetime1">
              <a:rPr lang="en-US" smtClean="0"/>
              <a:t>06/05/15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85D4-9ABC-CF43-AFB6-B185BA6B2000}" type="datetime1">
              <a:rPr lang="en-US" smtClean="0"/>
              <a:t>06/05/15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F2F2-2F89-EA4A-88BD-0AFF116AEE2F}" type="datetime1">
              <a:rPr lang="en-US" smtClean="0"/>
              <a:t>06/05/15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E387-239D-EF44-8376-942284F997E1}" type="datetime1">
              <a:rPr lang="en-US" smtClean="0"/>
              <a:t>06/05/15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CFF9BE8-98AA-1B45-B6BE-570E2B5B00E3}" type="datetime1">
              <a:rPr lang="en-US" smtClean="0"/>
              <a:t>06/05/15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D553277-7B06-4241-893D-84129E0EEC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4.emf"/><Relationship Id="rId6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5.emf"/><Relationship Id="rId6" Type="http://schemas.openxmlformats.org/officeDocument/2006/relationships/oleObject" Target="../embeddings/oleObject3.bin"/><Relationship Id="rId7" Type="http://schemas.openxmlformats.org/officeDocument/2006/relationships/package" Target="../embeddings/Microsoft_Word_Document3.docx"/><Relationship Id="rId8" Type="http://schemas.openxmlformats.org/officeDocument/2006/relationships/image" Target="../media/image6.emf"/><Relationship Id="rId9" Type="http://schemas.openxmlformats.org/officeDocument/2006/relationships/image" Target="../media/image3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71600"/>
            <a:ext cx="6629400" cy="2209801"/>
          </a:xfrm>
        </p:spPr>
        <p:txBody>
          <a:bodyPr>
            <a:normAutofit fontScale="90000"/>
          </a:bodyPr>
          <a:lstStyle/>
          <a:p>
            <a:r>
              <a:rPr lang="en-US" sz="4000" b="1" dirty="0" err="1" smtClean="0"/>
              <a:t>Prezantimi</a:t>
            </a:r>
            <a:r>
              <a:rPr lang="en-US" sz="4000" b="1" dirty="0" smtClean="0"/>
              <a:t> i </a:t>
            </a:r>
            <a:r>
              <a:rPr lang="en-US" sz="4000" b="1" dirty="0" err="1" smtClean="0"/>
              <a:t>p</a:t>
            </a:r>
            <a:r>
              <a:rPr lang="en-US" sz="4000" b="1" dirty="0" err="1"/>
              <a:t>r</a:t>
            </a:r>
            <a:r>
              <a:rPr lang="en-US" sz="4000" b="1" dirty="0" err="1" smtClean="0"/>
              <a:t>ogramit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të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zonave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funksionale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para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jurisë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kombëtare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8 </a:t>
            </a:r>
            <a:r>
              <a:rPr lang="en-US" sz="2400" b="1" dirty="0" err="1" smtClean="0">
                <a:solidFill>
                  <a:schemeClr val="accent3">
                    <a:lumMod val="75000"/>
                  </a:schemeClr>
                </a:solidFill>
              </a:rPr>
              <a:t>Maj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 2015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657600"/>
            <a:ext cx="6498159" cy="916641"/>
          </a:xfrm>
        </p:spPr>
        <p:txBody>
          <a:bodyPr>
            <a:normAutofit/>
          </a:bodyPr>
          <a:lstStyle/>
          <a:p>
            <a:r>
              <a:rPr lang="en-US" sz="1700" b="1" dirty="0" smtClean="0"/>
              <a:t>FAP DURRËS</a:t>
            </a:r>
          </a:p>
          <a:p>
            <a:r>
              <a:rPr lang="en-US" sz="1700" b="1" dirty="0" smtClean="0"/>
              <a:t>(A. </a:t>
            </a:r>
            <a:r>
              <a:rPr lang="en-US" sz="1700" b="1" dirty="0" err="1" smtClean="0"/>
              <a:t>Hackaj</a:t>
            </a:r>
            <a:r>
              <a:rPr lang="en-US" sz="1700" b="1" dirty="0" smtClean="0"/>
              <a:t>, B. </a:t>
            </a:r>
            <a:r>
              <a:rPr lang="en-US" sz="1700" b="1" dirty="0" err="1" smtClean="0"/>
              <a:t>Huqi</a:t>
            </a:r>
            <a:r>
              <a:rPr lang="en-US" sz="1700" b="1" dirty="0" smtClean="0"/>
              <a:t>, A. </a:t>
            </a:r>
            <a:r>
              <a:rPr lang="en-US" sz="1700" b="1" dirty="0" err="1" smtClean="0"/>
              <a:t>Qehahaj</a:t>
            </a:r>
            <a:r>
              <a:rPr lang="en-US" sz="1700" b="1" dirty="0" smtClean="0"/>
              <a:t>. </a:t>
            </a:r>
            <a:r>
              <a:rPr lang="en-US" sz="1700" b="1" dirty="0" err="1" smtClean="0"/>
              <a:t>Gj</a:t>
            </a:r>
            <a:r>
              <a:rPr lang="en-US" sz="1700" b="1" dirty="0" smtClean="0"/>
              <a:t>. </a:t>
            </a:r>
            <a:r>
              <a:rPr lang="en-US" sz="1700" b="1" dirty="0" err="1" smtClean="0"/>
              <a:t>Duro</a:t>
            </a:r>
            <a:r>
              <a:rPr lang="en-US" sz="1700" b="1" dirty="0" smtClean="0"/>
              <a:t>)</a:t>
            </a:r>
            <a:endParaRPr lang="en-US" sz="17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1" y="33868"/>
            <a:ext cx="1142999" cy="11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1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366125" cy="1336956"/>
          </a:xfrm>
        </p:spPr>
        <p:txBody>
          <a:bodyPr>
            <a:normAutofit/>
          </a:bodyPr>
          <a:lstStyle/>
          <a:p>
            <a:r>
              <a:rPr lang="en-US" sz="3500" dirty="0" err="1" smtClean="0"/>
              <a:t>Analiza</a:t>
            </a:r>
            <a:r>
              <a:rPr lang="en-US" sz="3500" dirty="0" smtClean="0"/>
              <a:t> e </a:t>
            </a:r>
            <a:r>
              <a:rPr lang="en-US" sz="3500" dirty="0" err="1" smtClean="0"/>
              <a:t>Qeverisjes</a:t>
            </a:r>
            <a:r>
              <a:rPr lang="en-US" sz="3500" dirty="0" smtClean="0"/>
              <a:t>- </a:t>
            </a:r>
            <a:r>
              <a:rPr lang="en-US" sz="3500" dirty="0" err="1" smtClean="0"/>
              <a:t>organizimi</a:t>
            </a:r>
            <a:r>
              <a:rPr lang="en-US" sz="3500" dirty="0" smtClean="0"/>
              <a:t> i </a:t>
            </a:r>
            <a:r>
              <a:rPr lang="en-US" sz="3500" dirty="0" err="1"/>
              <a:t>Njësisë</a:t>
            </a:r>
            <a:r>
              <a:rPr lang="en-US" sz="3500" dirty="0"/>
              <a:t> </a:t>
            </a:r>
            <a:r>
              <a:rPr lang="en-US" sz="3500" dirty="0" err="1"/>
              <a:t>së</a:t>
            </a:r>
            <a:r>
              <a:rPr lang="en-US" sz="3500" dirty="0"/>
              <a:t> </a:t>
            </a:r>
            <a:r>
              <a:rPr lang="en-US" sz="3500" dirty="0" smtClean="0"/>
              <a:t>re 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1"/>
            <a:ext cx="8213725" cy="4343400"/>
          </a:xfrm>
        </p:spPr>
        <p:txBody>
          <a:bodyPr>
            <a:normAutofit fontScale="85000" lnSpcReduction="20000"/>
          </a:bodyPr>
          <a:lstStyle/>
          <a:p>
            <a:r>
              <a:rPr lang="sq-AL" dirty="0"/>
              <a:t>Strukturat e njësive vendore të </a:t>
            </a:r>
            <a:r>
              <a:rPr lang="sq-AL" dirty="0" smtClean="0"/>
              <a:t>ZF Durrës</a:t>
            </a:r>
            <a:r>
              <a:rPr lang="sq-AL" dirty="0"/>
              <a:t>, kanë ngjashmëri vetëm në sektorët bazë (urbanistikë, financë, shërbime sociale, ligjore etj). Në secilën prej tyre gjen </a:t>
            </a:r>
            <a:r>
              <a:rPr lang="sq-AL" dirty="0" smtClean="0"/>
              <a:t>“çudira”,</a:t>
            </a:r>
            <a:r>
              <a:rPr lang="sq-AL" dirty="0"/>
              <a:t>që vijnë nga vështirësitë për </a:t>
            </a:r>
            <a:r>
              <a:rPr lang="sq-AL" dirty="0" smtClean="0"/>
              <a:t>t</a:t>
            </a:r>
            <a:r>
              <a:rPr lang="en-US" dirty="0" smtClean="0"/>
              <a:t>’</a:t>
            </a:r>
            <a:r>
              <a:rPr lang="sq-AL" dirty="0" smtClean="0"/>
              <a:t>i </a:t>
            </a:r>
            <a:r>
              <a:rPr lang="sq-AL" dirty="0"/>
              <a:t>mbuluar të gjitha e për </a:t>
            </a:r>
            <a:r>
              <a:rPr lang="sq-AL" dirty="0" smtClean="0"/>
              <a:t>t</a:t>
            </a:r>
            <a:r>
              <a:rPr lang="en-US" dirty="0" smtClean="0"/>
              <a:t>’</a:t>
            </a:r>
            <a:r>
              <a:rPr lang="sq-AL" dirty="0"/>
              <a:t>ju bërë qefin të gjithëve shërbimeve </a:t>
            </a:r>
            <a:r>
              <a:rPr lang="sq-AL" dirty="0" smtClean="0"/>
              <a:t>që</a:t>
            </a:r>
            <a:r>
              <a:rPr lang="en-US" dirty="0" smtClean="0"/>
              <a:t> </a:t>
            </a:r>
            <a:r>
              <a:rPr lang="sq-AL" dirty="0" smtClean="0"/>
              <a:t>detyrohen të</a:t>
            </a:r>
            <a:r>
              <a:rPr lang="en-US" dirty="0" smtClean="0"/>
              <a:t> </a:t>
            </a:r>
            <a:r>
              <a:rPr lang="sq-AL" dirty="0"/>
              <a:t>ofrojnë qeverisjet </a:t>
            </a:r>
            <a:r>
              <a:rPr lang="sq-AL" dirty="0" smtClean="0"/>
              <a:t>vendore.</a:t>
            </a:r>
          </a:p>
          <a:p>
            <a:r>
              <a:rPr lang="sq-AL" dirty="0" smtClean="0"/>
              <a:t>Ne </a:t>
            </a:r>
            <a:r>
              <a:rPr lang="sq-AL" dirty="0"/>
              <a:t>Ishëm, edhe Këshilltarët dhe Kryepleqtë e fshatrave janë futur në strukturë,</a:t>
            </a:r>
            <a:endParaRPr lang="sq-AL" dirty="0" smtClean="0"/>
          </a:p>
          <a:p>
            <a:r>
              <a:rPr lang="sq-AL" dirty="0"/>
              <a:t>Në Sukth, shoferi i fadromës </a:t>
            </a:r>
            <a:r>
              <a:rPr lang="sq-AL" dirty="0" smtClean="0"/>
              <a:t>ë</a:t>
            </a:r>
            <a:r>
              <a:rPr lang="sq-AL" dirty="0"/>
              <a:t>shtë në kuadrin e “sektorit të burimeve njerëzore</a:t>
            </a:r>
            <a:r>
              <a:rPr lang="sq-AL" dirty="0" smtClean="0"/>
              <a:t>”;</a:t>
            </a:r>
          </a:p>
          <a:p>
            <a:r>
              <a:rPr lang="sq-AL" dirty="0"/>
              <a:t>Në Durrës ka dhe “inspektor të mishit dhe doganës</a:t>
            </a:r>
            <a:r>
              <a:rPr lang="sq-AL" dirty="0" smtClean="0"/>
              <a:t>.</a:t>
            </a:r>
          </a:p>
          <a:p>
            <a:pPr marL="0" indent="0">
              <a:buNone/>
            </a:pPr>
            <a:r>
              <a:rPr lang="sq-AL" dirty="0"/>
              <a:t>Për shkak të madhësisë, shumë shërbime në njësinë aktuale Durrës, janë të organizuara në ndërmarje me </a:t>
            </a:r>
            <a:r>
              <a:rPr lang="sq-AL" dirty="0" smtClean="0"/>
              <a:t>vete </a:t>
            </a:r>
            <a:r>
              <a:rPr lang="sq-AL" dirty="0"/>
              <a:t>(</a:t>
            </a:r>
            <a:r>
              <a:rPr lang="sq-AL" dirty="0" smtClean="0"/>
              <a:t>psh. ndriçimi</a:t>
            </a:r>
            <a:r>
              <a:rPr lang="sq-AL" dirty="0"/>
              <a:t>, gjelbërimi apo </a:t>
            </a:r>
            <a:r>
              <a:rPr lang="sq-AL" dirty="0" smtClean="0"/>
              <a:t>funeralet), etj, </a:t>
            </a:r>
            <a:r>
              <a:rPr lang="sq-AL" dirty="0"/>
              <a:t>etj.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231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7576"/>
            <a:ext cx="8610599" cy="730624"/>
          </a:xfrm>
        </p:spPr>
        <p:txBody>
          <a:bodyPr>
            <a:normAutofit/>
          </a:bodyPr>
          <a:lstStyle/>
          <a:p>
            <a:r>
              <a:rPr lang="en-US" sz="3000" dirty="0" err="1" smtClean="0"/>
              <a:t>Analiza</a:t>
            </a:r>
            <a:r>
              <a:rPr lang="en-US" sz="3000" dirty="0" smtClean="0"/>
              <a:t> e </a:t>
            </a:r>
            <a:r>
              <a:rPr lang="en-US" sz="3000" dirty="0" err="1" smtClean="0"/>
              <a:t>Qeverisjes</a:t>
            </a:r>
            <a:r>
              <a:rPr lang="en-US" sz="3000" dirty="0" smtClean="0"/>
              <a:t>- </a:t>
            </a:r>
            <a:r>
              <a:rPr lang="en-US" sz="3000" dirty="0" err="1" smtClean="0"/>
              <a:t>organizimi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Njesise</a:t>
            </a:r>
            <a:r>
              <a:rPr lang="en-US" sz="3000" dirty="0" smtClean="0"/>
              <a:t> se re 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  <p:pic>
        <p:nvPicPr>
          <p:cNvPr id="3075" name="Picture 3" descr="C:\Users\mbufi\Desktop\merged2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762001"/>
            <a:ext cx="51816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493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Analiza</a:t>
            </a:r>
            <a:r>
              <a:rPr lang="en-US" dirty="0" smtClean="0"/>
              <a:t> e </a:t>
            </a:r>
            <a:r>
              <a:rPr lang="en-US" dirty="0" err="1" smtClean="0"/>
              <a:t>Qeverisjes</a:t>
            </a:r>
            <a:r>
              <a:rPr lang="en-US" dirty="0" smtClean="0"/>
              <a:t>- </a:t>
            </a:r>
            <a:r>
              <a:rPr lang="en-US" dirty="0" err="1" smtClean="0"/>
              <a:t>organizimi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Njesise</a:t>
            </a:r>
            <a:r>
              <a:rPr lang="en-US" dirty="0" smtClean="0"/>
              <a:t> se 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q-AL" sz="1400" dirty="0" smtClean="0"/>
              <a:t>Numri i </a:t>
            </a:r>
            <a:r>
              <a:rPr lang="sq-AL" sz="1400" dirty="0"/>
              <a:t>anetareve te </a:t>
            </a:r>
            <a:r>
              <a:rPr lang="sq-AL" sz="1400" dirty="0" smtClean="0"/>
              <a:t>Keshillit </a:t>
            </a:r>
            <a:r>
              <a:rPr lang="sq-AL" sz="1400" dirty="0"/>
              <a:t>Bashkiak, </a:t>
            </a:r>
            <a:r>
              <a:rPr lang="sq-AL" sz="1400" dirty="0" smtClean="0"/>
              <a:t>nga </a:t>
            </a:r>
            <a:r>
              <a:rPr lang="sq-AL" sz="1400" dirty="0"/>
              <a:t>123 te zgjedhur </a:t>
            </a:r>
            <a:r>
              <a:rPr lang="sq-AL" sz="1400" dirty="0" smtClean="0"/>
              <a:t>ne total do </a:t>
            </a:r>
            <a:r>
              <a:rPr lang="sq-AL" sz="1400" dirty="0"/>
              <a:t>te jete </a:t>
            </a:r>
            <a:r>
              <a:rPr lang="sq-AL" sz="1400" dirty="0" smtClean="0"/>
              <a:t>55 anetare. </a:t>
            </a:r>
            <a:r>
              <a:rPr lang="en-US" sz="1400" dirty="0" smtClean="0"/>
              <a:t>Ne </a:t>
            </a:r>
            <a:r>
              <a:rPr lang="en-US" sz="1400" dirty="0" err="1" smtClean="0"/>
              <a:t>propozojme</a:t>
            </a:r>
            <a:r>
              <a:rPr lang="en-US" sz="1400" dirty="0" smtClean="0"/>
              <a:t> </a:t>
            </a:r>
            <a:r>
              <a:rPr lang="en-US" sz="1400" dirty="0" err="1" smtClean="0"/>
              <a:t>qe</a:t>
            </a:r>
            <a:r>
              <a:rPr lang="en-US" sz="1400" dirty="0" smtClean="0"/>
              <a:t> o</a:t>
            </a:r>
            <a:r>
              <a:rPr lang="sq-AL" sz="1400" dirty="0" smtClean="0"/>
              <a:t>rganika egzekutivete te zbrese nga 595 ne </a:t>
            </a:r>
            <a:r>
              <a:rPr lang="sq-AL" sz="1400" b="1" dirty="0" smtClean="0"/>
              <a:t>358</a:t>
            </a:r>
            <a:r>
              <a:rPr lang="sq-AL" sz="1400" dirty="0" smtClean="0"/>
              <a:t>;</a:t>
            </a:r>
          </a:p>
          <a:p>
            <a:r>
              <a:rPr lang="sq-AL" sz="1400" dirty="0" smtClean="0"/>
              <a:t>Nje </a:t>
            </a:r>
            <a:r>
              <a:rPr lang="sq-AL" sz="1400" dirty="0"/>
              <a:t>ndryshim tjeter </a:t>
            </a:r>
            <a:r>
              <a:rPr lang="sq-AL" sz="1400" dirty="0" smtClean="0"/>
              <a:t>eshte futja e funksionit te </a:t>
            </a:r>
            <a:r>
              <a:rPr lang="sq-AL" sz="1400" dirty="0"/>
              <a:t>“</a:t>
            </a:r>
            <a:r>
              <a:rPr lang="sq-AL" sz="1400" b="1" dirty="0"/>
              <a:t>Sekretarit te </a:t>
            </a:r>
            <a:r>
              <a:rPr lang="sq-AL" sz="1400" b="1" dirty="0" smtClean="0"/>
              <a:t>Pergjithshem </a:t>
            </a:r>
            <a:r>
              <a:rPr lang="sq-AL" sz="1400" b="1" dirty="0"/>
              <a:t>te Bashkise</a:t>
            </a:r>
            <a:r>
              <a:rPr lang="sq-AL" sz="1400" dirty="0"/>
              <a:t>”. Kjo per dy </a:t>
            </a:r>
            <a:r>
              <a:rPr lang="sq-AL" sz="1400" dirty="0" smtClean="0"/>
              <a:t>aresye </a:t>
            </a:r>
            <a:r>
              <a:rPr lang="sq-AL" sz="1400" dirty="0"/>
              <a:t>thelbesore :</a:t>
            </a:r>
            <a:endParaRPr lang="en-US" sz="1400" dirty="0"/>
          </a:p>
          <a:p>
            <a:pPr marL="971550" lvl="1" indent="-514350">
              <a:buFont typeface="+mj-lt"/>
              <a:buAutoNum type="arabicPeriod"/>
            </a:pPr>
            <a:r>
              <a:rPr lang="sq-AL" sz="1400" dirty="0"/>
              <a:t>Ne te gjitha Ministrite dhe Institucionet qendrore eshte i strukturuar roli i “Sekretarit te Pergjithshem”. Ne e propozojme kete ne strukture </a:t>
            </a:r>
            <a:r>
              <a:rPr lang="sq-AL" sz="1400" dirty="0" smtClean="0"/>
              <a:t>per </a:t>
            </a:r>
            <a:r>
              <a:rPr lang="sq-AL" sz="1400" dirty="0"/>
              <a:t>te pershtatur qeverisjen qendrore, ne linje me ate vendore.</a:t>
            </a:r>
            <a:endParaRPr lang="en-US" sz="1400" dirty="0"/>
          </a:p>
          <a:p>
            <a:pPr marL="971550" lvl="1" indent="-514350">
              <a:buFont typeface="+mj-lt"/>
              <a:buAutoNum type="arabicPeriod"/>
            </a:pPr>
            <a:r>
              <a:rPr lang="en-US" sz="1400" dirty="0" err="1"/>
              <a:t>Sikunder</a:t>
            </a:r>
            <a:r>
              <a:rPr lang="en-US" sz="1400" dirty="0"/>
              <a:t> </a:t>
            </a:r>
            <a:r>
              <a:rPr lang="en-US" sz="1400" dirty="0" err="1"/>
              <a:t>duket</a:t>
            </a:r>
            <a:r>
              <a:rPr lang="en-US" sz="1400" dirty="0"/>
              <a:t> </a:t>
            </a:r>
            <a:r>
              <a:rPr lang="en-US" sz="1400" dirty="0" err="1"/>
              <a:t>nga</a:t>
            </a:r>
            <a:r>
              <a:rPr lang="en-US" sz="1400" dirty="0"/>
              <a:t> </a:t>
            </a:r>
            <a:r>
              <a:rPr lang="en-US" sz="1400" dirty="0" err="1" smtClean="0"/>
              <a:t>organograma</a:t>
            </a:r>
            <a:r>
              <a:rPr lang="en-US" sz="1400" dirty="0" smtClean="0"/>
              <a:t>, </a:t>
            </a:r>
            <a:r>
              <a:rPr lang="en-US" sz="1400" dirty="0" err="1" smtClean="0"/>
              <a:t>sektoret</a:t>
            </a:r>
            <a:r>
              <a:rPr lang="en-US" sz="1400" dirty="0" smtClean="0"/>
              <a:t> </a:t>
            </a:r>
            <a:r>
              <a:rPr lang="en-US" sz="1400" dirty="0" err="1" smtClean="0"/>
              <a:t>qe</a:t>
            </a:r>
            <a:r>
              <a:rPr lang="en-US" sz="1400" dirty="0" smtClean="0"/>
              <a:t> </a:t>
            </a:r>
            <a:r>
              <a:rPr lang="en-US" sz="1400" dirty="0" err="1" smtClean="0"/>
              <a:t>Kryetari</a:t>
            </a:r>
            <a:r>
              <a:rPr lang="en-US" sz="1400" dirty="0" smtClean="0"/>
              <a:t> </a:t>
            </a:r>
            <a:r>
              <a:rPr lang="en-US" sz="1400" dirty="0" err="1"/>
              <a:t>nuk</a:t>
            </a:r>
            <a:r>
              <a:rPr lang="en-US" sz="1400" dirty="0"/>
              <a:t> </a:t>
            </a:r>
            <a:r>
              <a:rPr lang="en-US" sz="1400" dirty="0" err="1"/>
              <a:t>mund</a:t>
            </a:r>
            <a:r>
              <a:rPr lang="en-US" sz="1400" dirty="0"/>
              <a:t> </a:t>
            </a:r>
            <a:r>
              <a:rPr lang="en-US" sz="1400" dirty="0" err="1"/>
              <a:t>ti</a:t>
            </a:r>
            <a:r>
              <a:rPr lang="en-US" sz="1400" dirty="0"/>
              <a:t> </a:t>
            </a:r>
            <a:r>
              <a:rPr lang="en-US" sz="1400" dirty="0" err="1"/>
              <a:t>delegoje</a:t>
            </a:r>
            <a:r>
              <a:rPr lang="en-US" sz="1400" dirty="0"/>
              <a:t> </a:t>
            </a:r>
            <a:r>
              <a:rPr lang="en-US" sz="1400" dirty="0" err="1"/>
              <a:t>tashme</a:t>
            </a:r>
            <a:r>
              <a:rPr lang="en-US" sz="1400" dirty="0"/>
              <a:t> </a:t>
            </a:r>
            <a:r>
              <a:rPr lang="en-US" sz="1400" dirty="0" err="1"/>
              <a:t>jane</a:t>
            </a:r>
            <a:r>
              <a:rPr lang="en-US" sz="1400" dirty="0"/>
              <a:t> me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shumte</a:t>
            </a:r>
            <a:r>
              <a:rPr lang="en-US" sz="1400" dirty="0"/>
              <a:t>. </a:t>
            </a:r>
            <a:r>
              <a:rPr lang="en-US" sz="1400" dirty="0" err="1"/>
              <a:t>Operativiteti</a:t>
            </a:r>
            <a:r>
              <a:rPr lang="en-US" sz="1400" dirty="0"/>
              <a:t> </a:t>
            </a:r>
            <a:r>
              <a:rPr lang="en-US" sz="1400" dirty="0" err="1"/>
              <a:t>dhe</a:t>
            </a:r>
            <a:r>
              <a:rPr lang="en-US" sz="1400" dirty="0"/>
              <a:t> </a:t>
            </a:r>
            <a:r>
              <a:rPr lang="en-US" sz="1400" dirty="0" err="1"/>
              <a:t>ngarkesa</a:t>
            </a:r>
            <a:r>
              <a:rPr lang="en-US" sz="1400" dirty="0"/>
              <a:t> e </a:t>
            </a:r>
            <a:r>
              <a:rPr lang="en-US" sz="1400" dirty="0" err="1"/>
              <a:t>perditeshme</a:t>
            </a:r>
            <a:r>
              <a:rPr lang="en-US" sz="1400" dirty="0"/>
              <a:t> e </a:t>
            </a:r>
            <a:r>
              <a:rPr lang="en-US" sz="1400" dirty="0" err="1"/>
              <a:t>Kryetarit</a:t>
            </a:r>
            <a:r>
              <a:rPr lang="en-US" sz="1400" dirty="0"/>
              <a:t>, </a:t>
            </a:r>
            <a:r>
              <a:rPr lang="en-US" sz="1400" dirty="0" err="1"/>
              <a:t>mund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coje</a:t>
            </a:r>
            <a:r>
              <a:rPr lang="en-US" sz="1400" dirty="0"/>
              <a:t> ne “</a:t>
            </a:r>
            <a:r>
              <a:rPr lang="en-US" sz="1400" dirty="0" err="1"/>
              <a:t>humbje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kontrollit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veprimtarise</a:t>
            </a:r>
            <a:r>
              <a:rPr lang="en-US" sz="1400" dirty="0"/>
              <a:t>”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tyre</a:t>
            </a:r>
            <a:r>
              <a:rPr lang="en-US" sz="1400" dirty="0"/>
              <a:t> </a:t>
            </a:r>
            <a:r>
              <a:rPr lang="en-US" sz="1400" dirty="0" err="1"/>
              <a:t>dhe</a:t>
            </a:r>
            <a:r>
              <a:rPr lang="en-US" sz="1400" dirty="0"/>
              <a:t> ne </a:t>
            </a:r>
            <a:r>
              <a:rPr lang="en-US" sz="1400" dirty="0" err="1"/>
              <a:t>teresi</a:t>
            </a:r>
            <a:r>
              <a:rPr lang="en-US" sz="1400" dirty="0"/>
              <a:t> </a:t>
            </a:r>
            <a:r>
              <a:rPr lang="en-US" sz="1400" dirty="0" err="1"/>
              <a:t>puneve</a:t>
            </a:r>
            <a:r>
              <a:rPr lang="en-US" sz="1400" dirty="0"/>
              <a:t>. </a:t>
            </a:r>
            <a:r>
              <a:rPr lang="en-US" sz="1400" dirty="0" err="1" smtClean="0"/>
              <a:t>Pikerisht</a:t>
            </a:r>
            <a:r>
              <a:rPr lang="en-US" sz="1400" dirty="0" smtClean="0"/>
              <a:t>, SP </a:t>
            </a:r>
            <a:r>
              <a:rPr lang="en-US" sz="1400" dirty="0" err="1"/>
              <a:t>r</a:t>
            </a:r>
            <a:r>
              <a:rPr lang="en-US" sz="1400" dirty="0" err="1" smtClean="0"/>
              <a:t>uan</a:t>
            </a:r>
            <a:r>
              <a:rPr lang="en-US" sz="1400" dirty="0" smtClean="0"/>
              <a:t> </a:t>
            </a:r>
            <a:r>
              <a:rPr lang="en-US" sz="1400" dirty="0"/>
              <a:t>e </a:t>
            </a:r>
            <a:r>
              <a:rPr lang="en-US" sz="1400" dirty="0" err="1"/>
              <a:t>kontrollon</a:t>
            </a:r>
            <a:r>
              <a:rPr lang="en-US" sz="1400" dirty="0"/>
              <a:t> </a:t>
            </a:r>
            <a:r>
              <a:rPr lang="en-US" sz="1400" dirty="0" err="1"/>
              <a:t>trendin</a:t>
            </a:r>
            <a:r>
              <a:rPr lang="en-US" sz="1400" dirty="0"/>
              <a:t> e </a:t>
            </a:r>
            <a:r>
              <a:rPr lang="en-US" sz="1400" dirty="0" err="1"/>
              <a:t>perditeshm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puneve</a:t>
            </a:r>
            <a:r>
              <a:rPr lang="en-US" sz="1400" dirty="0"/>
              <a:t>. </a:t>
            </a:r>
            <a:r>
              <a:rPr lang="en-US" sz="1400" dirty="0" err="1" smtClean="0"/>
              <a:t>Mundet</a:t>
            </a:r>
            <a:r>
              <a:rPr lang="en-US" sz="1400" dirty="0" smtClean="0"/>
              <a:t>, </a:t>
            </a:r>
            <a:r>
              <a:rPr lang="en-US" sz="1400" dirty="0" err="1"/>
              <a:t>qe</a:t>
            </a:r>
            <a:r>
              <a:rPr lang="en-US" sz="1400" dirty="0"/>
              <a:t> </a:t>
            </a:r>
            <a:r>
              <a:rPr lang="en-US" sz="1400" dirty="0" err="1" smtClean="0"/>
              <a:t>nese</a:t>
            </a:r>
            <a:r>
              <a:rPr lang="en-US" sz="1400" dirty="0" smtClean="0"/>
              <a:t> </a:t>
            </a:r>
            <a:r>
              <a:rPr lang="en-US" sz="1400" dirty="0" err="1"/>
              <a:t>ky</a:t>
            </a:r>
            <a:r>
              <a:rPr lang="en-US" sz="1400" dirty="0"/>
              <a:t> </a:t>
            </a:r>
            <a:r>
              <a:rPr lang="en-US" sz="1400" dirty="0" err="1"/>
              <a:t>emertim</a:t>
            </a:r>
            <a:r>
              <a:rPr lang="en-US" sz="1400" dirty="0"/>
              <a:t> </a:t>
            </a:r>
            <a:r>
              <a:rPr lang="en-US" sz="1400" dirty="0" err="1"/>
              <a:t>apo</a:t>
            </a:r>
            <a:r>
              <a:rPr lang="en-US" sz="1400" dirty="0"/>
              <a:t> </a:t>
            </a:r>
            <a:r>
              <a:rPr lang="en-US" sz="1400" dirty="0" err="1"/>
              <a:t>pozicion</a:t>
            </a:r>
            <a:r>
              <a:rPr lang="en-US" sz="1400" dirty="0"/>
              <a:t> </a:t>
            </a:r>
            <a:r>
              <a:rPr lang="en-US" sz="1400" dirty="0" err="1" smtClean="0"/>
              <a:t>te</a:t>
            </a:r>
            <a:r>
              <a:rPr lang="en-US" sz="1400" dirty="0" smtClean="0"/>
              <a:t> </a:t>
            </a:r>
            <a:r>
              <a:rPr lang="en-US" sz="1400" dirty="0" err="1" smtClean="0"/>
              <a:t>mos</a:t>
            </a:r>
            <a:r>
              <a:rPr lang="en-US" sz="1400" dirty="0" smtClean="0"/>
              <a:t> </a:t>
            </a:r>
            <a:r>
              <a:rPr lang="en-US" sz="1400" dirty="0" err="1" smtClean="0"/>
              <a:t>jete</a:t>
            </a:r>
            <a:r>
              <a:rPr lang="en-US" sz="1400" dirty="0" smtClean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 smtClean="0"/>
              <a:t>pershtatshem</a:t>
            </a:r>
            <a:r>
              <a:rPr lang="en-US" sz="1400" dirty="0" smtClean="0"/>
              <a:t>. </a:t>
            </a:r>
            <a:r>
              <a:rPr lang="en-US" sz="1400" dirty="0" err="1" smtClean="0"/>
              <a:t>Atehere</a:t>
            </a:r>
            <a:r>
              <a:rPr lang="en-US" sz="1400" dirty="0" smtClean="0"/>
              <a:t>, </a:t>
            </a:r>
            <a:r>
              <a:rPr lang="en-US" sz="1400" dirty="0" err="1" smtClean="0"/>
              <a:t>patjeter</a:t>
            </a:r>
            <a:r>
              <a:rPr lang="en-US" sz="1400" dirty="0" smtClean="0"/>
              <a:t> </a:t>
            </a:r>
            <a:r>
              <a:rPr lang="en-US" sz="1400" dirty="0" err="1" smtClean="0"/>
              <a:t>çdo</a:t>
            </a:r>
            <a:r>
              <a:rPr lang="en-US" sz="1400" dirty="0" smtClean="0"/>
              <a:t> </a:t>
            </a:r>
            <a:r>
              <a:rPr lang="en-US" sz="1400" dirty="0" err="1"/>
              <a:t>bashki</a:t>
            </a:r>
            <a:r>
              <a:rPr lang="en-US" sz="1400" dirty="0"/>
              <a:t> </a:t>
            </a:r>
            <a:r>
              <a:rPr lang="en-US" sz="1400" dirty="0" err="1"/>
              <a:t>duhet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kete</a:t>
            </a:r>
            <a:r>
              <a:rPr lang="en-US" sz="1400" dirty="0"/>
              <a:t> “</a:t>
            </a:r>
            <a:r>
              <a:rPr lang="en-US" sz="1400" dirty="0" err="1"/>
              <a:t>Menaxherin</a:t>
            </a:r>
            <a:r>
              <a:rPr lang="en-US" sz="1400" dirty="0"/>
              <a:t> e vet”, </a:t>
            </a:r>
            <a:r>
              <a:rPr lang="en-US" sz="1400" dirty="0" err="1"/>
              <a:t>qe</a:t>
            </a:r>
            <a:r>
              <a:rPr lang="en-US" sz="1400" dirty="0"/>
              <a:t> ne </a:t>
            </a:r>
            <a:r>
              <a:rPr lang="en-US" sz="1400" dirty="0" err="1"/>
              <a:t>pervojen</a:t>
            </a:r>
            <a:r>
              <a:rPr lang="en-US" sz="1400" dirty="0"/>
              <a:t> </a:t>
            </a:r>
            <a:r>
              <a:rPr lang="en-US" sz="1400" dirty="0" err="1"/>
              <a:t>europiane</a:t>
            </a:r>
            <a:r>
              <a:rPr lang="en-US" sz="1400" dirty="0"/>
              <a:t> </a:t>
            </a:r>
            <a:r>
              <a:rPr lang="en-US" sz="1400" dirty="0" err="1"/>
              <a:t>eshte</a:t>
            </a:r>
            <a:r>
              <a:rPr lang="en-US" sz="1400" dirty="0"/>
              <a:t> </a:t>
            </a:r>
            <a:r>
              <a:rPr lang="en-US" sz="1400" dirty="0" err="1"/>
              <a:t>figura</a:t>
            </a:r>
            <a:r>
              <a:rPr lang="en-US" sz="1400" dirty="0"/>
              <a:t> </a:t>
            </a:r>
            <a:r>
              <a:rPr lang="en-US" sz="1400" dirty="0" err="1"/>
              <a:t>kryesore</a:t>
            </a:r>
            <a:r>
              <a:rPr lang="en-US" sz="1400" dirty="0"/>
              <a:t> e </a:t>
            </a:r>
            <a:r>
              <a:rPr lang="en-US" sz="1400" dirty="0" err="1"/>
              <a:t>administrimit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puneve</a:t>
            </a:r>
            <a:r>
              <a:rPr lang="en-US" sz="1400" dirty="0"/>
              <a:t> ne </a:t>
            </a:r>
            <a:r>
              <a:rPr lang="en-US" sz="1400" dirty="0" err="1"/>
              <a:t>bashki</a:t>
            </a:r>
            <a:r>
              <a:rPr lang="en-US" sz="1400" dirty="0"/>
              <a:t>, pas </a:t>
            </a:r>
            <a:r>
              <a:rPr lang="en-US" sz="1400" dirty="0" err="1"/>
              <a:t>Kryetarit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 smtClean="0"/>
              <a:t>Bashkise</a:t>
            </a:r>
            <a:r>
              <a:rPr lang="en-US" sz="1400" dirty="0" smtClean="0"/>
              <a:t>.</a:t>
            </a:r>
            <a:endParaRPr lang="en-US" sz="1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400" dirty="0"/>
              <a:t>Problem </a:t>
            </a:r>
            <a:r>
              <a:rPr lang="en-US" sz="1400" dirty="0" err="1"/>
              <a:t>i</a:t>
            </a:r>
            <a:r>
              <a:rPr lang="en-US" sz="1400" dirty="0"/>
              <a:t> pa </a:t>
            </a:r>
            <a:r>
              <a:rPr lang="en-US" sz="1400" dirty="0" err="1"/>
              <a:t>sqaruar</a:t>
            </a:r>
            <a:r>
              <a:rPr lang="en-US" sz="1400" dirty="0"/>
              <a:t> ne </a:t>
            </a:r>
            <a:r>
              <a:rPr lang="en-US" sz="1400" dirty="0" err="1"/>
              <a:t>strukturen</a:t>
            </a:r>
            <a:r>
              <a:rPr lang="en-US" sz="1400" dirty="0"/>
              <a:t> e </a:t>
            </a:r>
            <a:r>
              <a:rPr lang="en-US" sz="1400" dirty="0" err="1"/>
              <a:t>paraqitur</a:t>
            </a:r>
            <a:r>
              <a:rPr lang="en-US" sz="1400" dirty="0"/>
              <a:t> </a:t>
            </a:r>
            <a:r>
              <a:rPr lang="en-US" sz="1400" dirty="0" err="1"/>
              <a:t>eshte</a:t>
            </a:r>
            <a:r>
              <a:rPr lang="en-US" sz="1400" dirty="0"/>
              <a:t> </a:t>
            </a:r>
            <a:r>
              <a:rPr lang="en-US" sz="1400" dirty="0" err="1" smtClean="0"/>
              <a:t>çeshtja</a:t>
            </a:r>
            <a:r>
              <a:rPr lang="en-US" sz="1400" dirty="0" smtClean="0"/>
              <a:t> </a:t>
            </a:r>
            <a:r>
              <a:rPr lang="en-US" sz="1400" dirty="0"/>
              <a:t>e </a:t>
            </a:r>
            <a:r>
              <a:rPr lang="en-US" sz="1400" dirty="0" err="1"/>
              <a:t>Krye</a:t>
            </a:r>
            <a:r>
              <a:rPr lang="en-US" sz="1400" dirty="0"/>
              <a:t> </a:t>
            </a:r>
            <a:r>
              <a:rPr lang="en-US" sz="1400" dirty="0" err="1"/>
              <a:t>Pleqeve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fshatit</a:t>
            </a:r>
            <a:r>
              <a:rPr lang="en-US" sz="1400" dirty="0"/>
              <a:t>. </a:t>
            </a:r>
            <a:r>
              <a:rPr lang="en-US" sz="1400" dirty="0" err="1"/>
              <a:t>Kjo</a:t>
            </a:r>
            <a:r>
              <a:rPr lang="en-US" sz="1400" dirty="0"/>
              <a:t> </a:t>
            </a:r>
            <a:r>
              <a:rPr lang="en-US" sz="1400" dirty="0" err="1"/>
              <a:t>edhe</a:t>
            </a:r>
            <a:r>
              <a:rPr lang="en-US" sz="1400" dirty="0"/>
              <a:t> </a:t>
            </a:r>
            <a:r>
              <a:rPr lang="en-US" sz="1400" dirty="0" err="1"/>
              <a:t>sepse</a:t>
            </a:r>
            <a:r>
              <a:rPr lang="en-US" sz="1400" dirty="0"/>
              <a:t> </a:t>
            </a:r>
            <a:r>
              <a:rPr lang="en-US" sz="1400" dirty="0" err="1"/>
              <a:t>ligji</a:t>
            </a:r>
            <a:r>
              <a:rPr lang="en-US" sz="1400" dirty="0"/>
              <a:t> </a:t>
            </a:r>
            <a:r>
              <a:rPr lang="en-US" sz="1400" dirty="0" err="1"/>
              <a:t>aktualisht</a:t>
            </a:r>
            <a:r>
              <a:rPr lang="en-US" sz="1400" dirty="0"/>
              <a:t> </a:t>
            </a:r>
            <a:r>
              <a:rPr lang="en-US" sz="1400" dirty="0" err="1"/>
              <a:t>nuk</a:t>
            </a:r>
            <a:r>
              <a:rPr lang="en-US" sz="1400" dirty="0"/>
              <a:t> </a:t>
            </a:r>
            <a:r>
              <a:rPr lang="en-US" sz="1400" dirty="0" err="1"/>
              <a:t>eshte</a:t>
            </a:r>
            <a:r>
              <a:rPr lang="en-US" sz="1400" dirty="0"/>
              <a:t> </a:t>
            </a:r>
            <a:r>
              <a:rPr lang="en-US" sz="1400" dirty="0" err="1"/>
              <a:t>shprehur</a:t>
            </a:r>
            <a:r>
              <a:rPr lang="en-US" sz="1400" dirty="0"/>
              <a:t> </a:t>
            </a:r>
            <a:r>
              <a:rPr lang="en-US" sz="1400" dirty="0" err="1"/>
              <a:t>dhe</a:t>
            </a:r>
            <a:r>
              <a:rPr lang="en-US" sz="1400" dirty="0"/>
              <a:t> </a:t>
            </a:r>
            <a:r>
              <a:rPr lang="en-US" sz="1400" dirty="0" err="1"/>
              <a:t>cdo</a:t>
            </a:r>
            <a:r>
              <a:rPr lang="en-US" sz="1400" dirty="0"/>
              <a:t> </a:t>
            </a:r>
            <a:r>
              <a:rPr lang="en-US" sz="1400" dirty="0" err="1"/>
              <a:t>gje</a:t>
            </a:r>
            <a:r>
              <a:rPr lang="en-US" sz="1400" dirty="0"/>
              <a:t> </a:t>
            </a:r>
            <a:r>
              <a:rPr lang="en-US" sz="1400" dirty="0" err="1"/>
              <a:t>ka</a:t>
            </a:r>
            <a:r>
              <a:rPr lang="en-US" sz="1400" dirty="0"/>
              <a:t> </a:t>
            </a:r>
            <a:r>
              <a:rPr lang="en-US" sz="1400" dirty="0" err="1"/>
              <a:t>mbetur</a:t>
            </a:r>
            <a:r>
              <a:rPr lang="en-US" sz="1400" dirty="0"/>
              <a:t> ne </a:t>
            </a:r>
            <a:r>
              <a:rPr lang="en-US" sz="1400" dirty="0" err="1"/>
              <a:t>nivelin</a:t>
            </a:r>
            <a:r>
              <a:rPr lang="en-US" sz="1400" dirty="0"/>
              <a:t> </a:t>
            </a:r>
            <a:r>
              <a:rPr lang="en-US" sz="1400" dirty="0" err="1"/>
              <a:t>aktual</a:t>
            </a:r>
            <a:r>
              <a:rPr lang="en-US" sz="1400" dirty="0"/>
              <a:t>. </a:t>
            </a:r>
            <a:r>
              <a:rPr lang="en-US" sz="1400" dirty="0" err="1"/>
              <a:t>Por</a:t>
            </a:r>
            <a:r>
              <a:rPr lang="en-US" sz="1400" dirty="0"/>
              <a:t> me </a:t>
            </a:r>
            <a:r>
              <a:rPr lang="en-US" sz="1400" dirty="0" err="1"/>
              <a:t>organizimin</a:t>
            </a:r>
            <a:r>
              <a:rPr lang="en-US" sz="1400" dirty="0"/>
              <a:t> e </a:t>
            </a:r>
            <a:r>
              <a:rPr lang="en-US" sz="1400" dirty="0" err="1"/>
              <a:t>ri</a:t>
            </a:r>
            <a:r>
              <a:rPr lang="en-US" sz="1400" dirty="0"/>
              <a:t> territorial </a:t>
            </a:r>
            <a:r>
              <a:rPr lang="en-US" sz="1400" dirty="0" err="1"/>
              <a:t>roli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k/</a:t>
            </a:r>
            <a:r>
              <a:rPr lang="en-US" sz="1400" dirty="0" err="1"/>
              <a:t>plakut</a:t>
            </a:r>
            <a:r>
              <a:rPr lang="en-US" sz="1400" dirty="0"/>
              <a:t> do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marre</a:t>
            </a:r>
            <a:r>
              <a:rPr lang="en-US" sz="1400" dirty="0"/>
              <a:t> e </a:t>
            </a:r>
            <a:r>
              <a:rPr lang="en-US" sz="1400" dirty="0" err="1"/>
              <a:t>duhet</a:t>
            </a:r>
            <a:r>
              <a:rPr lang="en-US" sz="1400" dirty="0"/>
              <a:t> </a:t>
            </a:r>
            <a:r>
              <a:rPr lang="en-US" sz="1400" dirty="0" err="1"/>
              <a:t>ti</a:t>
            </a:r>
            <a:r>
              <a:rPr lang="en-US" sz="1400" dirty="0"/>
              <a:t> </a:t>
            </a:r>
            <a:r>
              <a:rPr lang="en-US" sz="1400" dirty="0" err="1"/>
              <a:t>jepet</a:t>
            </a:r>
            <a:r>
              <a:rPr lang="en-US" sz="1400" dirty="0"/>
              <a:t> “</a:t>
            </a:r>
            <a:r>
              <a:rPr lang="en-US" sz="1400" dirty="0" err="1"/>
              <a:t>fuqi</a:t>
            </a:r>
            <a:r>
              <a:rPr lang="en-US" sz="1400" dirty="0"/>
              <a:t> </a:t>
            </a:r>
            <a:r>
              <a:rPr lang="en-US" sz="1400" dirty="0" err="1"/>
              <a:t>ekzekutive</a:t>
            </a:r>
            <a:r>
              <a:rPr lang="en-US" sz="1400" dirty="0"/>
              <a:t>” </a:t>
            </a:r>
            <a:r>
              <a:rPr lang="en-US" sz="1400" dirty="0" err="1"/>
              <a:t>reale</a:t>
            </a:r>
            <a:r>
              <a:rPr lang="en-US" sz="1400" dirty="0"/>
              <a:t> per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amortizuar</a:t>
            </a:r>
            <a:r>
              <a:rPr lang="en-US" sz="1400" dirty="0"/>
              <a:t> </a:t>
            </a:r>
            <a:r>
              <a:rPr lang="en-US" sz="1400" dirty="0" err="1"/>
              <a:t>nevojat</a:t>
            </a:r>
            <a:r>
              <a:rPr lang="en-US" sz="1400" dirty="0"/>
              <a:t> e </a:t>
            </a:r>
            <a:r>
              <a:rPr lang="en-US" sz="1400" dirty="0" err="1"/>
              <a:t>bashkefshatareve</a:t>
            </a:r>
            <a:r>
              <a:rPr lang="en-US" sz="14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03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06824"/>
          </a:xfrm>
        </p:spPr>
        <p:txBody>
          <a:bodyPr/>
          <a:lstStyle/>
          <a:p>
            <a:r>
              <a:rPr lang="en-US" dirty="0" err="1" smtClean="0"/>
              <a:t>Projektet</a:t>
            </a:r>
            <a:r>
              <a:rPr lang="en-US" dirty="0" smtClean="0"/>
              <a:t> e ZFP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42276" cy="4876800"/>
          </a:xfrm>
        </p:spPr>
        <p:txBody>
          <a:bodyPr>
            <a:noAutofit/>
          </a:bodyPr>
          <a:lstStyle/>
          <a:p>
            <a:r>
              <a:rPr lang="en-US" sz="1600" dirty="0" err="1"/>
              <a:t>Projektet</a:t>
            </a:r>
            <a:r>
              <a:rPr lang="en-US" sz="1600" dirty="0"/>
              <a:t> </a:t>
            </a:r>
            <a:r>
              <a:rPr lang="en-US" sz="1600" dirty="0" err="1" smtClean="0"/>
              <a:t>jane</a:t>
            </a:r>
            <a:r>
              <a:rPr lang="en-US" sz="1600" dirty="0" smtClean="0"/>
              <a:t> </a:t>
            </a:r>
            <a:r>
              <a:rPr lang="en-US" sz="1600" dirty="0" err="1"/>
              <a:t>te</a:t>
            </a:r>
            <a:r>
              <a:rPr lang="en-US" sz="1600" dirty="0"/>
              <a:t> </a:t>
            </a:r>
            <a:r>
              <a:rPr lang="en-US" sz="1600" dirty="0" err="1"/>
              <a:t>lidhura</a:t>
            </a:r>
            <a:r>
              <a:rPr lang="en-US" sz="1600" dirty="0"/>
              <a:t> me </a:t>
            </a:r>
            <a:r>
              <a:rPr lang="en-US" sz="1600" dirty="0" err="1"/>
              <a:t>investime</a:t>
            </a:r>
            <a:r>
              <a:rPr lang="en-US" sz="1600" dirty="0"/>
              <a:t> </a:t>
            </a:r>
            <a:r>
              <a:rPr lang="en-US" sz="1600" dirty="0" err="1"/>
              <a:t>kapitale</a:t>
            </a:r>
            <a:r>
              <a:rPr lang="en-US" sz="1600" dirty="0"/>
              <a:t> </a:t>
            </a:r>
            <a:r>
              <a:rPr lang="en-US" sz="1600" dirty="0" err="1"/>
              <a:t>te</a:t>
            </a:r>
            <a:r>
              <a:rPr lang="en-US" sz="1600" dirty="0"/>
              <a:t> </a:t>
            </a:r>
            <a:r>
              <a:rPr lang="en-US" sz="1600" dirty="0" err="1" smtClean="0"/>
              <a:t>deshiruara</a:t>
            </a:r>
            <a:r>
              <a:rPr lang="en-US" sz="1600" dirty="0" smtClean="0"/>
              <a:t> </a:t>
            </a:r>
            <a:r>
              <a:rPr lang="en-US" sz="1600" dirty="0"/>
              <a:t>ne </a:t>
            </a:r>
            <a:r>
              <a:rPr lang="en-US" sz="1600" dirty="0" err="1"/>
              <a:t>territorin</a:t>
            </a:r>
            <a:r>
              <a:rPr lang="en-US" sz="1600" dirty="0"/>
              <a:t> e </a:t>
            </a:r>
            <a:r>
              <a:rPr lang="en-US" sz="1600" dirty="0" err="1"/>
              <a:t>Bashkise</a:t>
            </a:r>
            <a:r>
              <a:rPr lang="en-US" sz="1600" dirty="0"/>
              <a:t> se Re Durres. </a:t>
            </a:r>
            <a:r>
              <a:rPr lang="en-US" sz="1600" dirty="0" err="1"/>
              <a:t>Keto</a:t>
            </a:r>
            <a:r>
              <a:rPr lang="en-US" sz="1600" dirty="0"/>
              <a:t> </a:t>
            </a:r>
            <a:r>
              <a:rPr lang="en-US" sz="1600" dirty="0" err="1"/>
              <a:t>projekte</a:t>
            </a:r>
            <a:r>
              <a:rPr lang="en-US" sz="1600" dirty="0"/>
              <a:t> </a:t>
            </a:r>
            <a:r>
              <a:rPr lang="en-US" sz="1600" dirty="0" err="1"/>
              <a:t>jane</a:t>
            </a:r>
            <a:r>
              <a:rPr lang="en-US" sz="1600" dirty="0"/>
              <a:t> </a:t>
            </a:r>
            <a:r>
              <a:rPr lang="en-US" sz="1600" dirty="0" err="1"/>
              <a:t>rezultat</a:t>
            </a:r>
            <a:r>
              <a:rPr lang="en-US" sz="1600" dirty="0"/>
              <a:t> i </a:t>
            </a:r>
            <a:r>
              <a:rPr lang="en-US" sz="1600" dirty="0" err="1"/>
              <a:t>forumeve</a:t>
            </a:r>
            <a:r>
              <a:rPr lang="en-US" sz="1600" dirty="0"/>
              <a:t> </a:t>
            </a:r>
            <a:r>
              <a:rPr lang="en-US" sz="1600" dirty="0" err="1" smtClean="0"/>
              <a:t>lokale</a:t>
            </a:r>
            <a:r>
              <a:rPr lang="en-US" sz="1600" dirty="0" smtClean="0"/>
              <a:t> </a:t>
            </a:r>
            <a:r>
              <a:rPr lang="en-US" sz="1600" dirty="0" err="1"/>
              <a:t>te</a:t>
            </a:r>
            <a:r>
              <a:rPr lang="en-US" sz="1600" dirty="0"/>
              <a:t> </a:t>
            </a:r>
            <a:r>
              <a:rPr lang="en-US" sz="1600" dirty="0" err="1"/>
              <a:t>organizuara</a:t>
            </a:r>
            <a:r>
              <a:rPr lang="en-US" sz="1600" dirty="0"/>
              <a:t> </a:t>
            </a:r>
            <a:r>
              <a:rPr lang="en-US" sz="1600" dirty="0" err="1"/>
              <a:t>nga</a:t>
            </a:r>
            <a:r>
              <a:rPr lang="en-US" sz="1600" dirty="0"/>
              <a:t> CDI </a:t>
            </a:r>
            <a:r>
              <a:rPr lang="en-US" sz="1600"/>
              <a:t>/ </a:t>
            </a:r>
            <a:r>
              <a:rPr lang="en-US" sz="1600" smtClean="0"/>
              <a:t>Shtetiweb </a:t>
            </a:r>
            <a:r>
              <a:rPr lang="en-US" sz="1600" dirty="0" smtClean="0"/>
              <a:t>ne </a:t>
            </a:r>
            <a:r>
              <a:rPr lang="en-US" sz="1600" dirty="0" err="1" smtClean="0"/>
              <a:t>çdo</a:t>
            </a:r>
            <a:r>
              <a:rPr lang="en-US" sz="1600" dirty="0" smtClean="0"/>
              <a:t> </a:t>
            </a:r>
            <a:r>
              <a:rPr lang="en-US" sz="1600" dirty="0" err="1"/>
              <a:t>njesi</a:t>
            </a:r>
            <a:r>
              <a:rPr lang="en-US" sz="1600" dirty="0"/>
              <a:t> </a:t>
            </a:r>
            <a:r>
              <a:rPr lang="en-US" sz="1600" dirty="0" err="1"/>
              <a:t>vendore</a:t>
            </a:r>
            <a:r>
              <a:rPr lang="en-US" sz="1600" dirty="0"/>
              <a:t> </a:t>
            </a:r>
            <a:r>
              <a:rPr lang="en-US" sz="1600" dirty="0" err="1"/>
              <a:t>te</a:t>
            </a:r>
            <a:r>
              <a:rPr lang="en-US" sz="1600" dirty="0"/>
              <a:t> FAP Durres </a:t>
            </a:r>
            <a:r>
              <a:rPr lang="en-US" sz="1600" dirty="0" err="1"/>
              <a:t>gjate</a:t>
            </a:r>
            <a:r>
              <a:rPr lang="en-US" sz="1600" dirty="0"/>
              <a:t> </a:t>
            </a:r>
            <a:r>
              <a:rPr lang="en-US" sz="1600" dirty="0" err="1"/>
              <a:t>muajve</a:t>
            </a:r>
            <a:r>
              <a:rPr lang="en-US" sz="1600" dirty="0"/>
              <a:t> </a:t>
            </a:r>
            <a:r>
              <a:rPr lang="en-US" sz="1600" dirty="0" err="1"/>
              <a:t>tetor</a:t>
            </a:r>
            <a:r>
              <a:rPr lang="en-US" sz="1600" dirty="0"/>
              <a:t> 2014 – </a:t>
            </a:r>
            <a:r>
              <a:rPr lang="en-US" sz="1600" dirty="0" err="1"/>
              <a:t>shkurt</a:t>
            </a:r>
            <a:r>
              <a:rPr lang="en-US" sz="1600" dirty="0"/>
              <a:t> 2015.</a:t>
            </a:r>
          </a:p>
          <a:p>
            <a:r>
              <a:rPr lang="en-US" sz="1600" dirty="0" err="1"/>
              <a:t>Logjika</a:t>
            </a:r>
            <a:r>
              <a:rPr lang="en-US" sz="1600" dirty="0"/>
              <a:t> e </a:t>
            </a:r>
            <a:r>
              <a:rPr lang="en-US" sz="1600" dirty="0" err="1"/>
              <a:t>perzgjdhjes</a:t>
            </a:r>
            <a:r>
              <a:rPr lang="en-US" sz="1600" dirty="0"/>
              <a:t> se </a:t>
            </a:r>
            <a:r>
              <a:rPr lang="en-US" sz="1600" dirty="0" err="1"/>
              <a:t>projekteve</a:t>
            </a:r>
            <a:r>
              <a:rPr lang="en-US" sz="1600" dirty="0"/>
              <a:t> </a:t>
            </a:r>
            <a:r>
              <a:rPr lang="en-US" sz="1600" dirty="0" err="1"/>
              <a:t>mbeshtetet</a:t>
            </a:r>
            <a:r>
              <a:rPr lang="en-US" sz="1600" dirty="0"/>
              <a:t> ne </a:t>
            </a:r>
            <a:r>
              <a:rPr lang="en-US" sz="1600" dirty="0" err="1"/>
              <a:t>metodologjine</a:t>
            </a:r>
            <a:r>
              <a:rPr lang="en-US" sz="1600" dirty="0"/>
              <a:t> e </a:t>
            </a:r>
            <a:r>
              <a:rPr lang="en-US" sz="1600" dirty="0" err="1"/>
              <a:t>ndjekur</a:t>
            </a:r>
            <a:r>
              <a:rPr lang="en-US" sz="1600" dirty="0"/>
              <a:t> ne </a:t>
            </a:r>
            <a:r>
              <a:rPr lang="en-US" sz="1600" dirty="0" err="1"/>
              <a:t>pergatitjen</a:t>
            </a:r>
            <a:r>
              <a:rPr lang="en-US" sz="1600" dirty="0"/>
              <a:t> e FAP Durres</a:t>
            </a:r>
            <a:r>
              <a:rPr lang="en-US" sz="1600" dirty="0" smtClean="0"/>
              <a:t>:</a:t>
            </a:r>
          </a:p>
          <a:p>
            <a:pPr marL="0" indent="0">
              <a:buNone/>
            </a:pPr>
            <a:endParaRPr lang="en-US" sz="1600" dirty="0"/>
          </a:p>
          <a:p>
            <a:pPr lvl="1">
              <a:buFont typeface="Wingdings" charset="2"/>
              <a:buChar char="Ø"/>
            </a:pPr>
            <a:r>
              <a:rPr lang="sq-AL" sz="1400" dirty="0"/>
              <a:t>Fuqizimin e njesive dytesore ne raport me qendren e ardheshme </a:t>
            </a:r>
            <a:r>
              <a:rPr lang="sq-AL" sz="1400" dirty="0" smtClean="0"/>
              <a:t>administrative</a:t>
            </a:r>
            <a:r>
              <a:rPr lang="sq-AL" sz="1400" dirty="0"/>
              <a:t>;</a:t>
            </a:r>
            <a:endParaRPr lang="en-US" sz="1400" dirty="0"/>
          </a:p>
          <a:p>
            <a:pPr lvl="1">
              <a:buFont typeface="Wingdings" charset="2"/>
              <a:buChar char="Ø"/>
            </a:pPr>
            <a:r>
              <a:rPr lang="sq-AL" sz="1400" dirty="0"/>
              <a:t>Krijimin e lidhjeve paralele me </a:t>
            </a:r>
            <a:r>
              <a:rPr lang="sq-AL" sz="1400" dirty="0" smtClean="0"/>
              <a:t>njesite </a:t>
            </a:r>
            <a:r>
              <a:rPr lang="sq-AL" sz="1400" dirty="0"/>
              <a:t>dytesore dhe jo vetem koncentrike drejt qendres;</a:t>
            </a:r>
            <a:endParaRPr lang="en-US" sz="1400" dirty="0"/>
          </a:p>
          <a:p>
            <a:pPr lvl="1">
              <a:buFont typeface="Wingdings" charset="2"/>
              <a:buChar char="Ø"/>
            </a:pPr>
            <a:r>
              <a:rPr lang="sq-AL" sz="1400" dirty="0"/>
              <a:t>Mbeshtetjen e krijimit te komuniteteve funksionale ne njesite periferike;</a:t>
            </a:r>
            <a:endParaRPr lang="en-US" sz="1400" dirty="0"/>
          </a:p>
          <a:p>
            <a:pPr lvl="1">
              <a:buFont typeface="Wingdings" charset="2"/>
              <a:buChar char="Ø"/>
            </a:pPr>
            <a:r>
              <a:rPr lang="sq-AL" sz="1400" dirty="0"/>
              <a:t>Forcimin e kontrollit te territorit permes thurjes se nje rrjeti kapilar </a:t>
            </a:r>
            <a:r>
              <a:rPr lang="sq-AL" sz="1400" dirty="0" smtClean="0"/>
              <a:t>komunikimesh;</a:t>
            </a:r>
            <a:endParaRPr lang="en-US" sz="1400" dirty="0"/>
          </a:p>
          <a:p>
            <a:pPr lvl="1">
              <a:buFont typeface="Wingdings" charset="2"/>
              <a:buChar char="Ø"/>
            </a:pPr>
            <a:r>
              <a:rPr lang="sq-AL" sz="1400" dirty="0" smtClean="0"/>
              <a:t>Promovimin </a:t>
            </a:r>
            <a:r>
              <a:rPr lang="sq-AL" sz="1400" dirty="0"/>
              <a:t>dhe mbeshtetjen e aktiviteteve endogjene;</a:t>
            </a:r>
            <a:endParaRPr lang="en-US" sz="1400" dirty="0"/>
          </a:p>
          <a:p>
            <a:pPr lvl="1">
              <a:buFont typeface="Wingdings" charset="2"/>
              <a:buChar char="Ø"/>
            </a:pPr>
            <a:r>
              <a:rPr lang="sq-AL" sz="1400" dirty="0"/>
              <a:t>Promovimin strategjik te njesive </a:t>
            </a:r>
            <a:r>
              <a:rPr lang="sq-AL" sz="1400" dirty="0" smtClean="0"/>
              <a:t>dytesore, </a:t>
            </a:r>
            <a:r>
              <a:rPr lang="sq-AL" sz="1400" dirty="0"/>
              <a:t>si hapesire zhvillimi per qytetin e Durresit, dhe si oportunitet unik per Durresin 2020.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83" y="61055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231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Titulli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 smtClean="0"/>
              <a:t>projektit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Rikonstruksioni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shkollës</a:t>
            </a:r>
            <a:r>
              <a:rPr lang="en-US" sz="2400" dirty="0"/>
              <a:t> 9 </a:t>
            </a:r>
            <a:r>
              <a:rPr lang="en-US" sz="2400" dirty="0" err="1"/>
              <a:t>vjeçare</a:t>
            </a:r>
            <a:r>
              <a:rPr lang="en-US" sz="2400" dirty="0"/>
              <a:t> </a:t>
            </a:r>
          </a:p>
          <a:p>
            <a:r>
              <a:rPr lang="en-US" sz="2400" b="1" dirty="0" err="1"/>
              <a:t>Lloji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 smtClean="0"/>
              <a:t>projektit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Kohezion</a:t>
            </a:r>
            <a:r>
              <a:rPr lang="en-US" sz="2400" dirty="0" smtClean="0"/>
              <a:t> </a:t>
            </a:r>
            <a:r>
              <a:rPr lang="en-US" sz="2400" dirty="0"/>
              <a:t>Social/</a:t>
            </a:r>
            <a:r>
              <a:rPr lang="en-US" sz="2400" dirty="0" err="1"/>
              <a:t>Zhvillim</a:t>
            </a:r>
            <a:r>
              <a:rPr lang="en-US" sz="2400" dirty="0"/>
              <a:t> </a:t>
            </a:r>
            <a:r>
              <a:rPr lang="en-US" sz="2400" dirty="0" err="1" smtClean="0"/>
              <a:t>Ekonomik</a:t>
            </a:r>
            <a:endParaRPr lang="en-US" sz="2400" dirty="0"/>
          </a:p>
          <a:p>
            <a:r>
              <a:rPr lang="en-US" sz="2400" b="1" dirty="0" err="1" smtClean="0"/>
              <a:t>Synimi</a:t>
            </a:r>
            <a:r>
              <a:rPr lang="en-US" sz="2400" dirty="0" smtClean="0"/>
              <a:t>: </a:t>
            </a:r>
            <a:r>
              <a:rPr lang="en-US" sz="2400" dirty="0" err="1" smtClean="0"/>
              <a:t>formimi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/>
              <a:t>eksperteve</a:t>
            </a:r>
            <a:r>
              <a:rPr lang="en-US" sz="2400" dirty="0"/>
              <a:t> </a:t>
            </a:r>
            <a:r>
              <a:rPr lang="en-US" sz="2400" dirty="0" err="1"/>
              <a:t>bujqesore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kualifikuar</a:t>
            </a:r>
            <a:r>
              <a:rPr lang="en-US" sz="2400" dirty="0"/>
              <a:t> </a:t>
            </a:r>
            <a:r>
              <a:rPr lang="en-US" sz="2400" dirty="0" err="1"/>
              <a:t>qe</a:t>
            </a:r>
            <a:r>
              <a:rPr lang="en-US" sz="2400" dirty="0"/>
              <a:t> do </a:t>
            </a:r>
            <a:r>
              <a:rPr lang="en-US" sz="2400" dirty="0" err="1"/>
              <a:t>ti</a:t>
            </a:r>
            <a:r>
              <a:rPr lang="en-US" sz="2400" dirty="0"/>
              <a:t> </a:t>
            </a:r>
            <a:r>
              <a:rPr lang="en-US" sz="2400" dirty="0" err="1"/>
              <a:t>sherbejne</a:t>
            </a:r>
            <a:r>
              <a:rPr lang="en-US" sz="2400" dirty="0"/>
              <a:t> zones </a:t>
            </a:r>
            <a:endParaRPr lang="en-US" sz="2400" dirty="0" smtClean="0"/>
          </a:p>
          <a:p>
            <a:r>
              <a:rPr lang="en-US" sz="2400" b="1" dirty="0" err="1" smtClean="0"/>
              <a:t>Vendndodhja</a:t>
            </a:r>
            <a:r>
              <a:rPr lang="en-US" sz="2400" b="1" dirty="0" smtClean="0"/>
              <a:t> </a:t>
            </a:r>
            <a:r>
              <a:rPr lang="en-US" sz="2400" b="1" dirty="0"/>
              <a:t>e </a:t>
            </a:r>
            <a:r>
              <a:rPr lang="en-US" sz="2400" b="1" dirty="0" err="1" smtClean="0"/>
              <a:t>projektit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Katund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Ri</a:t>
            </a:r>
            <a:r>
              <a:rPr lang="en-US" sz="2400" dirty="0"/>
              <a:t> </a:t>
            </a:r>
          </a:p>
          <a:p>
            <a:r>
              <a:rPr lang="en-US" sz="2400" b="1" dirty="0" err="1"/>
              <a:t>Vlera</a:t>
            </a:r>
            <a:r>
              <a:rPr lang="en-US" sz="2400" b="1" dirty="0"/>
              <a:t> </a:t>
            </a:r>
            <a:r>
              <a:rPr lang="en-US" sz="2400" b="1" dirty="0" err="1"/>
              <a:t>totale</a:t>
            </a:r>
            <a:r>
              <a:rPr lang="en-US" sz="2400" b="1" dirty="0"/>
              <a:t> e </a:t>
            </a:r>
            <a:r>
              <a:rPr lang="en-US" sz="2400" b="1" dirty="0" err="1"/>
              <a:t>projektit</a:t>
            </a:r>
            <a:r>
              <a:rPr lang="en-US" sz="2400" b="1" dirty="0"/>
              <a:t> in EUR (est.</a:t>
            </a:r>
            <a:r>
              <a:rPr lang="en-US" sz="2400" b="1" dirty="0" smtClean="0"/>
              <a:t>): </a:t>
            </a:r>
            <a:r>
              <a:rPr lang="en-US" sz="2400" dirty="0" smtClean="0"/>
              <a:t>250K</a:t>
            </a:r>
          </a:p>
          <a:p>
            <a:r>
              <a:rPr lang="en-US" sz="2400" b="1" dirty="0" err="1" smtClean="0"/>
              <a:t>Perfituesit</a:t>
            </a:r>
            <a:r>
              <a:rPr lang="en-US" sz="2400" dirty="0" smtClean="0"/>
              <a:t>: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rinj</a:t>
            </a:r>
            <a:r>
              <a:rPr lang="en-US" sz="2400" dirty="0" smtClean="0"/>
              <a:t> </a:t>
            </a:r>
            <a:r>
              <a:rPr lang="en-US" sz="2400" dirty="0" err="1" smtClean="0"/>
              <a:t>nga</a:t>
            </a:r>
            <a:r>
              <a:rPr lang="en-US" sz="2400" dirty="0" smtClean="0"/>
              <a:t> </a:t>
            </a:r>
            <a:r>
              <a:rPr lang="en-US" sz="2400" dirty="0" err="1" smtClean="0"/>
              <a:t>fshatrat</a:t>
            </a:r>
            <a:r>
              <a:rPr lang="en-US" sz="2400" dirty="0" smtClean="0"/>
              <a:t> e </a:t>
            </a:r>
            <a:r>
              <a:rPr lang="en-US" sz="2400" dirty="0" err="1" smtClean="0"/>
              <a:t>KiR</a:t>
            </a:r>
            <a:r>
              <a:rPr lang="en-US" sz="2400" dirty="0" smtClean="0"/>
              <a:t>, </a:t>
            </a:r>
            <a:r>
              <a:rPr lang="en-US" sz="2400" dirty="0" err="1" smtClean="0"/>
              <a:t>Sukth</a:t>
            </a:r>
            <a:r>
              <a:rPr lang="en-US" sz="2400" dirty="0" smtClean="0"/>
              <a:t>, </a:t>
            </a:r>
            <a:r>
              <a:rPr lang="en-US" sz="2400" dirty="0" err="1" smtClean="0"/>
              <a:t>Manez</a:t>
            </a:r>
            <a:r>
              <a:rPr lang="en-US" sz="2400" dirty="0" smtClean="0"/>
              <a:t>, </a:t>
            </a:r>
            <a:r>
              <a:rPr lang="en-US" sz="2400" dirty="0" err="1" smtClean="0"/>
              <a:t>etj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899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Titulli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 smtClean="0"/>
              <a:t>projektit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Rehabilitimi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Qendrës</a:t>
            </a:r>
            <a:r>
              <a:rPr lang="en-US" sz="2400" dirty="0"/>
              <a:t> </a:t>
            </a:r>
            <a:r>
              <a:rPr lang="en-US" sz="2400" dirty="0" err="1"/>
              <a:t>Kulturore</a:t>
            </a:r>
            <a:endParaRPr lang="en-US" sz="2400" dirty="0"/>
          </a:p>
          <a:p>
            <a:r>
              <a:rPr lang="en-US" sz="2400" b="1" dirty="0" err="1"/>
              <a:t>Lloji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 smtClean="0"/>
              <a:t>projektit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Kohesion</a:t>
            </a:r>
            <a:r>
              <a:rPr lang="en-US" sz="2400" dirty="0" smtClean="0"/>
              <a:t> Social</a:t>
            </a:r>
          </a:p>
          <a:p>
            <a:r>
              <a:rPr lang="en-US" sz="2400" b="1" dirty="0" err="1" smtClean="0"/>
              <a:t>Synimi</a:t>
            </a:r>
            <a:r>
              <a:rPr lang="en-US" sz="2400" dirty="0" smtClean="0"/>
              <a:t>: </a:t>
            </a:r>
            <a:r>
              <a:rPr lang="en-US" sz="2400" dirty="0" err="1"/>
              <a:t>permiresimi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cilesise</a:t>
            </a:r>
            <a:r>
              <a:rPr lang="en-US" sz="2400" dirty="0"/>
              <a:t> se </a:t>
            </a:r>
            <a:r>
              <a:rPr lang="en-US" sz="2400" dirty="0" err="1"/>
              <a:t>jetes</a:t>
            </a:r>
            <a:r>
              <a:rPr lang="en-US" sz="2400" dirty="0"/>
              <a:t> </a:t>
            </a:r>
            <a:r>
              <a:rPr lang="en-US" sz="2400" dirty="0" smtClean="0"/>
              <a:t>se </a:t>
            </a:r>
            <a:r>
              <a:rPr lang="en-US" sz="2400" dirty="0" err="1" smtClean="0"/>
              <a:t>banoreve</a:t>
            </a:r>
            <a:endParaRPr lang="en-US" sz="2400" dirty="0"/>
          </a:p>
          <a:p>
            <a:r>
              <a:rPr lang="en-US" sz="2400" b="1" dirty="0" err="1"/>
              <a:t>Vendndodhja</a:t>
            </a:r>
            <a:r>
              <a:rPr lang="en-US" sz="2400" b="1" dirty="0"/>
              <a:t> e </a:t>
            </a:r>
            <a:r>
              <a:rPr lang="en-US" sz="2400" b="1" dirty="0" err="1" smtClean="0"/>
              <a:t>projektit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Katund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Ri</a:t>
            </a:r>
            <a:r>
              <a:rPr lang="en-US" sz="2400" dirty="0"/>
              <a:t> </a:t>
            </a:r>
          </a:p>
          <a:p>
            <a:r>
              <a:rPr lang="en-US" sz="2400" b="1" dirty="0" err="1"/>
              <a:t>Vlera</a:t>
            </a:r>
            <a:r>
              <a:rPr lang="en-US" sz="2400" b="1" dirty="0"/>
              <a:t> </a:t>
            </a:r>
            <a:r>
              <a:rPr lang="en-US" sz="2400" b="1" dirty="0" err="1"/>
              <a:t>totale</a:t>
            </a:r>
            <a:r>
              <a:rPr lang="en-US" sz="2400" b="1" dirty="0"/>
              <a:t> e </a:t>
            </a:r>
            <a:r>
              <a:rPr lang="en-US" sz="2400" b="1" dirty="0" err="1"/>
              <a:t>projektit</a:t>
            </a:r>
            <a:r>
              <a:rPr lang="en-US" sz="2400" b="1" dirty="0"/>
              <a:t>  EUR (est.</a:t>
            </a:r>
            <a:r>
              <a:rPr lang="en-US" sz="2400" b="1" dirty="0" smtClean="0"/>
              <a:t>): </a:t>
            </a:r>
            <a:r>
              <a:rPr lang="en-US" sz="2400" dirty="0" smtClean="0"/>
              <a:t>430K</a:t>
            </a:r>
          </a:p>
          <a:p>
            <a:r>
              <a:rPr lang="en-US" sz="2400" b="1" dirty="0" err="1" smtClean="0"/>
              <a:t>Perfituesit</a:t>
            </a:r>
            <a:r>
              <a:rPr lang="en-US" sz="2400" dirty="0" smtClean="0"/>
              <a:t>: </a:t>
            </a:r>
            <a:r>
              <a:rPr lang="en-US" sz="2400" dirty="0" err="1" smtClean="0"/>
              <a:t>banoret</a:t>
            </a:r>
            <a:r>
              <a:rPr lang="en-US" sz="2400" dirty="0" smtClean="0"/>
              <a:t> e </a:t>
            </a:r>
            <a:r>
              <a:rPr lang="en-US" sz="2400" dirty="0" err="1" smtClean="0"/>
              <a:t>zonave</a:t>
            </a:r>
            <a:r>
              <a:rPr lang="en-US" sz="2400" dirty="0" smtClean="0"/>
              <a:t> </a:t>
            </a:r>
            <a:r>
              <a:rPr lang="en-US" sz="2400" dirty="0" err="1" smtClean="0"/>
              <a:t>rurale</a:t>
            </a:r>
            <a:r>
              <a:rPr lang="en-US" sz="2400" dirty="0" smtClean="0"/>
              <a:t> </a:t>
            </a:r>
            <a:r>
              <a:rPr lang="en-US" sz="2400" dirty="0" err="1" smtClean="0"/>
              <a:t>rreth</a:t>
            </a:r>
            <a:r>
              <a:rPr lang="en-US" sz="2400" dirty="0" smtClean="0"/>
              <a:t> </a:t>
            </a:r>
            <a:r>
              <a:rPr lang="en-US" sz="2400" dirty="0" err="1" smtClean="0"/>
              <a:t>KiR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573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Titulli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Ngritja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laboratorit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qendrën</a:t>
            </a:r>
            <a:r>
              <a:rPr lang="en-US" dirty="0"/>
              <a:t> </a:t>
            </a:r>
            <a:r>
              <a:rPr lang="en-US" dirty="0" err="1"/>
              <a:t>shëndetësore</a:t>
            </a:r>
            <a:r>
              <a:rPr lang="en-US" dirty="0"/>
              <a:t> </a:t>
            </a:r>
          </a:p>
          <a:p>
            <a:r>
              <a:rPr lang="en-US" b="1" dirty="0" err="1"/>
              <a:t>Lloji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Kohesion</a:t>
            </a:r>
            <a:r>
              <a:rPr lang="en-US" dirty="0" smtClean="0"/>
              <a:t> Social</a:t>
            </a:r>
          </a:p>
          <a:p>
            <a:r>
              <a:rPr lang="en-US" b="1" dirty="0" err="1" smtClean="0"/>
              <a:t>Synimi</a:t>
            </a:r>
            <a:r>
              <a:rPr lang="en-US" dirty="0" smtClean="0"/>
              <a:t>: </a:t>
            </a:r>
            <a:r>
              <a:rPr lang="en-US" dirty="0" err="1"/>
              <a:t>ofrimi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plote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permiresuar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sherbimit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banoreve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kesaj</a:t>
            </a:r>
            <a:r>
              <a:rPr lang="en-US" dirty="0"/>
              <a:t> </a:t>
            </a:r>
            <a:r>
              <a:rPr lang="en-US" dirty="0" smtClean="0"/>
              <a:t>zone</a:t>
            </a:r>
            <a:endParaRPr lang="en-US" dirty="0"/>
          </a:p>
          <a:p>
            <a:r>
              <a:rPr lang="en-US" b="1" dirty="0" err="1"/>
              <a:t>Vendndodhja</a:t>
            </a:r>
            <a:r>
              <a:rPr lang="en-US" b="1" dirty="0"/>
              <a:t> e </a:t>
            </a:r>
            <a:r>
              <a:rPr lang="en-US" b="1" dirty="0" err="1"/>
              <a:t>projektit</a:t>
            </a:r>
            <a:endParaRPr lang="en-US" dirty="0"/>
          </a:p>
          <a:p>
            <a:r>
              <a:rPr lang="en-US" dirty="0" err="1"/>
              <a:t>Ishëm</a:t>
            </a:r>
            <a:endParaRPr lang="en-US" dirty="0"/>
          </a:p>
          <a:p>
            <a:r>
              <a:rPr lang="en-US" b="1" dirty="0" err="1"/>
              <a:t>Vlera</a:t>
            </a:r>
            <a:r>
              <a:rPr lang="en-US" b="1" dirty="0"/>
              <a:t> </a:t>
            </a:r>
            <a:r>
              <a:rPr lang="en-US" b="1" dirty="0" err="1"/>
              <a:t>totale</a:t>
            </a:r>
            <a:r>
              <a:rPr lang="en-US" b="1" dirty="0"/>
              <a:t> e </a:t>
            </a:r>
            <a:r>
              <a:rPr lang="en-US" b="1" dirty="0" err="1"/>
              <a:t>projektit</a:t>
            </a:r>
            <a:r>
              <a:rPr lang="en-US" b="1" dirty="0"/>
              <a:t>  (EUR) est</a:t>
            </a:r>
            <a:r>
              <a:rPr lang="en-US" b="1" dirty="0" smtClean="0"/>
              <a:t>.: </a:t>
            </a:r>
            <a:r>
              <a:rPr lang="en-US" dirty="0" smtClean="0"/>
              <a:t>30K+</a:t>
            </a:r>
          </a:p>
          <a:p>
            <a:r>
              <a:rPr lang="en-US" b="1" dirty="0" err="1" smtClean="0"/>
              <a:t>Perfituesit</a:t>
            </a:r>
            <a:r>
              <a:rPr lang="en-US" dirty="0" smtClean="0"/>
              <a:t>: </a:t>
            </a:r>
            <a:r>
              <a:rPr lang="en-US" dirty="0" err="1" smtClean="0"/>
              <a:t>banoret</a:t>
            </a:r>
            <a:r>
              <a:rPr lang="en-US" dirty="0" smtClean="0"/>
              <a:t> e </a:t>
            </a:r>
            <a:r>
              <a:rPr lang="en-US" dirty="0" err="1" smtClean="0"/>
              <a:t>Ishmit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Manzes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23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Titulli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Studimi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fizibilitetit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rindërtimin</a:t>
            </a:r>
            <a:r>
              <a:rPr lang="en-US" dirty="0"/>
              <a:t> e </a:t>
            </a:r>
            <a:r>
              <a:rPr lang="en-US" dirty="0" err="1"/>
              <a:t>urës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lidh</a:t>
            </a:r>
            <a:r>
              <a:rPr lang="en-US" dirty="0"/>
              <a:t> </a:t>
            </a:r>
            <a:r>
              <a:rPr lang="en-US" dirty="0" err="1"/>
              <a:t>fshatin</a:t>
            </a:r>
            <a:r>
              <a:rPr lang="en-US" dirty="0"/>
              <a:t> </a:t>
            </a:r>
            <a:r>
              <a:rPr lang="en-US" dirty="0" err="1"/>
              <a:t>Jubë</a:t>
            </a:r>
            <a:r>
              <a:rPr lang="en-US" dirty="0"/>
              <a:t> (</a:t>
            </a:r>
            <a:r>
              <a:rPr lang="en-US" dirty="0" err="1"/>
              <a:t>Komuna</a:t>
            </a:r>
            <a:r>
              <a:rPr lang="en-US" dirty="0"/>
              <a:t> e </a:t>
            </a:r>
            <a:r>
              <a:rPr lang="en-US" dirty="0" err="1"/>
              <a:t>Katundit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Ri</a:t>
            </a:r>
            <a:r>
              <a:rPr lang="en-US" dirty="0"/>
              <a:t>) me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fshatit</a:t>
            </a:r>
            <a:r>
              <a:rPr lang="en-US" dirty="0"/>
              <a:t> </a:t>
            </a:r>
            <a:r>
              <a:rPr lang="en-US" dirty="0" err="1"/>
              <a:t>Rrushkull</a:t>
            </a:r>
            <a:r>
              <a:rPr lang="en-US" dirty="0"/>
              <a:t> (</a:t>
            </a:r>
            <a:r>
              <a:rPr lang="en-US" dirty="0" err="1"/>
              <a:t>Komuna</a:t>
            </a:r>
            <a:r>
              <a:rPr lang="en-US" dirty="0"/>
              <a:t> e </a:t>
            </a:r>
            <a:r>
              <a:rPr lang="en-US" dirty="0" err="1"/>
              <a:t>Sukthit</a:t>
            </a:r>
            <a:r>
              <a:rPr lang="en-US" dirty="0"/>
              <a:t>).</a:t>
            </a:r>
          </a:p>
          <a:p>
            <a:r>
              <a:rPr lang="en-US" b="1" dirty="0" err="1"/>
              <a:t>Lloji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Zhvillim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endParaRPr lang="en-US" dirty="0"/>
          </a:p>
          <a:p>
            <a:r>
              <a:rPr lang="en-US" b="1" dirty="0" err="1" smtClean="0"/>
              <a:t>Synimi</a:t>
            </a:r>
            <a:r>
              <a:rPr lang="en-US" dirty="0" smtClean="0"/>
              <a:t>: </a:t>
            </a:r>
            <a:r>
              <a:rPr lang="en-US" dirty="0" err="1" smtClean="0"/>
              <a:t>permiresimi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lidhjes</a:t>
            </a:r>
            <a:r>
              <a:rPr lang="en-US" dirty="0" smtClean="0"/>
              <a:t> </a:t>
            </a:r>
            <a:r>
              <a:rPr lang="en-US" dirty="0" err="1" smtClean="0"/>
              <a:t>mes</a:t>
            </a:r>
            <a:r>
              <a:rPr lang="en-US" dirty="0" smtClean="0"/>
              <a:t> </a:t>
            </a:r>
            <a:r>
              <a:rPr lang="en-US" dirty="0" err="1" smtClean="0"/>
              <a:t>komuniteteve</a:t>
            </a:r>
            <a:r>
              <a:rPr lang="en-US" dirty="0" smtClean="0"/>
              <a:t> </a:t>
            </a:r>
            <a:r>
              <a:rPr lang="en-US" dirty="0" err="1" smtClean="0"/>
              <a:t>rurale</a:t>
            </a:r>
            <a:endParaRPr lang="en-US" dirty="0"/>
          </a:p>
          <a:p>
            <a:r>
              <a:rPr lang="en-US" b="1" dirty="0" err="1"/>
              <a:t>Vendndodhja</a:t>
            </a:r>
            <a:r>
              <a:rPr lang="en-US" b="1" dirty="0"/>
              <a:t> e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Sukth</a:t>
            </a:r>
            <a:r>
              <a:rPr lang="en-US" dirty="0" smtClean="0"/>
              <a:t> &amp; </a:t>
            </a:r>
            <a:r>
              <a:rPr lang="en-US" dirty="0" err="1" smtClean="0"/>
              <a:t>KiR</a:t>
            </a:r>
            <a:r>
              <a:rPr lang="en-US" dirty="0" smtClean="0"/>
              <a:t> (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nj</a:t>
            </a:r>
            <a:r>
              <a:rPr lang="en-US" dirty="0" smtClean="0"/>
              <a:t> </a:t>
            </a:r>
            <a:r>
              <a:rPr lang="en-US" dirty="0" err="1" smtClean="0"/>
              <a:t>ekembe</a:t>
            </a:r>
            <a:r>
              <a:rPr lang="en-US" dirty="0" smtClean="0"/>
              <a:t> </a:t>
            </a:r>
            <a:r>
              <a:rPr lang="en-US" dirty="0" err="1" smtClean="0"/>
              <a:t>ure</a:t>
            </a:r>
            <a:r>
              <a:rPr lang="en-US" dirty="0" smtClean="0"/>
              <a:t> ne </a:t>
            </a:r>
            <a:r>
              <a:rPr lang="en-US" dirty="0" err="1" smtClean="0"/>
              <a:t>secilen</a:t>
            </a:r>
            <a:r>
              <a:rPr lang="en-US" dirty="0" smtClean="0"/>
              <a:t> </a:t>
            </a:r>
            <a:r>
              <a:rPr lang="en-US" dirty="0" err="1" smtClean="0"/>
              <a:t>NjA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  <a:p>
            <a:r>
              <a:rPr lang="en-US" b="1" dirty="0" err="1"/>
              <a:t>Vlera</a:t>
            </a:r>
            <a:r>
              <a:rPr lang="en-US" b="1" dirty="0"/>
              <a:t> </a:t>
            </a:r>
            <a:r>
              <a:rPr lang="en-US" b="1" dirty="0" err="1"/>
              <a:t>totale</a:t>
            </a:r>
            <a:r>
              <a:rPr lang="en-US" b="1" dirty="0"/>
              <a:t> e </a:t>
            </a:r>
            <a:r>
              <a:rPr lang="en-US" b="1" dirty="0" err="1"/>
              <a:t>projektit</a:t>
            </a:r>
            <a:r>
              <a:rPr lang="en-US" b="1" dirty="0"/>
              <a:t>  EUR (est.</a:t>
            </a:r>
            <a:r>
              <a:rPr lang="en-US" b="1" dirty="0" smtClean="0"/>
              <a:t>): </a:t>
            </a:r>
            <a:r>
              <a:rPr lang="en-US" dirty="0" smtClean="0"/>
              <a:t>11,5K</a:t>
            </a:r>
          </a:p>
          <a:p>
            <a:r>
              <a:rPr lang="en-US" b="1" dirty="0" err="1" smtClean="0"/>
              <a:t>Perfituesit</a:t>
            </a:r>
            <a:r>
              <a:rPr lang="en-US" dirty="0" smtClean="0"/>
              <a:t>: </a:t>
            </a:r>
            <a:r>
              <a:rPr lang="en-US" dirty="0" err="1" smtClean="0"/>
              <a:t>banoret</a:t>
            </a:r>
            <a:r>
              <a:rPr lang="en-US" dirty="0" smtClean="0"/>
              <a:t> e </a:t>
            </a:r>
            <a:r>
              <a:rPr lang="en-US" dirty="0" err="1" smtClean="0"/>
              <a:t>Sukthit</a:t>
            </a:r>
            <a:r>
              <a:rPr lang="en-US" dirty="0" smtClean="0"/>
              <a:t> &amp; </a:t>
            </a:r>
            <a:r>
              <a:rPr lang="en-US" dirty="0" err="1" smtClean="0"/>
              <a:t>KiR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banore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tjere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zones,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kryesisht</a:t>
            </a:r>
            <a:r>
              <a:rPr lang="en-US" dirty="0" smtClean="0"/>
              <a:t> </a:t>
            </a:r>
            <a:r>
              <a:rPr lang="en-US" dirty="0" err="1" smtClean="0"/>
              <a:t>aktoret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merren</a:t>
            </a:r>
            <a:r>
              <a:rPr lang="en-US" dirty="0" smtClean="0"/>
              <a:t> me </a:t>
            </a:r>
            <a:r>
              <a:rPr lang="en-US" dirty="0" err="1" smtClean="0"/>
              <a:t>bujqesi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735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Titulli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Planifikim</a:t>
            </a:r>
            <a:r>
              <a:rPr lang="en-US" dirty="0" smtClean="0"/>
              <a:t> </a:t>
            </a:r>
            <a:r>
              <a:rPr lang="en-US" dirty="0" err="1"/>
              <a:t>lokal</a:t>
            </a:r>
            <a:r>
              <a:rPr lang="en-US" dirty="0"/>
              <a:t> per </a:t>
            </a:r>
            <a:r>
              <a:rPr lang="en-US" dirty="0" err="1"/>
              <a:t>Rikualifikim</a:t>
            </a:r>
            <a:r>
              <a:rPr lang="en-US" dirty="0"/>
              <a:t> urban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Bashkinë</a:t>
            </a:r>
            <a:r>
              <a:rPr lang="en-US" dirty="0"/>
              <a:t> e </a:t>
            </a:r>
            <a:r>
              <a:rPr lang="en-US" dirty="0" err="1"/>
              <a:t>Sukthit</a:t>
            </a:r>
            <a:endParaRPr lang="en-US" dirty="0"/>
          </a:p>
          <a:p>
            <a:r>
              <a:rPr lang="en-US" b="1" dirty="0" err="1"/>
              <a:t>Lloji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Kohezion</a:t>
            </a:r>
            <a:r>
              <a:rPr lang="en-US" dirty="0" smtClean="0"/>
              <a:t> </a:t>
            </a:r>
            <a:r>
              <a:rPr lang="en-US" dirty="0"/>
              <a:t>Social </a:t>
            </a:r>
            <a:endParaRPr lang="en-US" dirty="0" smtClean="0"/>
          </a:p>
          <a:p>
            <a:r>
              <a:rPr lang="en-US" b="1" dirty="0" err="1" smtClean="0"/>
              <a:t>Synimi</a:t>
            </a:r>
            <a:r>
              <a:rPr lang="en-US" dirty="0" smtClean="0"/>
              <a:t>: </a:t>
            </a:r>
            <a:r>
              <a:rPr lang="en-US" dirty="0" err="1" smtClean="0"/>
              <a:t>promovimi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mireqenies</a:t>
            </a:r>
            <a:r>
              <a:rPr lang="en-US" dirty="0" smtClean="0"/>
              <a:t> </a:t>
            </a:r>
            <a:r>
              <a:rPr lang="en-US" dirty="0" err="1" smtClean="0"/>
              <a:t>qytetare</a:t>
            </a:r>
            <a:r>
              <a:rPr lang="en-US" dirty="0" smtClean="0"/>
              <a:t> ne </a:t>
            </a:r>
            <a:r>
              <a:rPr lang="en-US" dirty="0" err="1" smtClean="0"/>
              <a:t>zonat</a:t>
            </a:r>
            <a:r>
              <a:rPr lang="en-US" dirty="0" smtClean="0"/>
              <a:t> urbane </a:t>
            </a:r>
            <a:r>
              <a:rPr lang="en-US" dirty="0" err="1" smtClean="0"/>
              <a:t>jashte</a:t>
            </a:r>
            <a:r>
              <a:rPr lang="en-US" dirty="0" smtClean="0"/>
              <a:t> </a:t>
            </a:r>
            <a:r>
              <a:rPr lang="en-US" dirty="0" err="1" smtClean="0"/>
              <a:t>qytetit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Durresit</a:t>
            </a:r>
            <a:endParaRPr lang="en-US" dirty="0" smtClean="0"/>
          </a:p>
          <a:p>
            <a:r>
              <a:rPr lang="en-US" b="1" dirty="0" err="1" smtClean="0"/>
              <a:t>Vendndodhja</a:t>
            </a:r>
            <a:r>
              <a:rPr lang="en-US" b="1" dirty="0" smtClean="0"/>
              <a:t> e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Sukth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b="1" dirty="0" err="1"/>
              <a:t>Vlera</a:t>
            </a:r>
            <a:r>
              <a:rPr lang="en-US" b="1" dirty="0"/>
              <a:t> </a:t>
            </a:r>
            <a:r>
              <a:rPr lang="en-US" b="1" dirty="0" err="1"/>
              <a:t>totale</a:t>
            </a:r>
            <a:r>
              <a:rPr lang="en-US" b="1" dirty="0"/>
              <a:t> e </a:t>
            </a:r>
            <a:r>
              <a:rPr lang="en-US" b="1" dirty="0" err="1"/>
              <a:t>projektit</a:t>
            </a:r>
            <a:r>
              <a:rPr lang="en-US" b="1" dirty="0"/>
              <a:t> (EUR) est</a:t>
            </a:r>
            <a:r>
              <a:rPr lang="en-US" b="1" dirty="0" smtClean="0"/>
              <a:t>.: </a:t>
            </a:r>
            <a:r>
              <a:rPr lang="en-US" dirty="0" smtClean="0"/>
              <a:t>7,2K</a:t>
            </a:r>
          </a:p>
          <a:p>
            <a:r>
              <a:rPr lang="en-US" dirty="0" err="1" smtClean="0"/>
              <a:t>Perfituesit</a:t>
            </a:r>
            <a:r>
              <a:rPr lang="en-US" dirty="0" smtClean="0"/>
              <a:t>: </a:t>
            </a:r>
            <a:r>
              <a:rPr lang="en-US" dirty="0" err="1" smtClean="0"/>
              <a:t>banoret</a:t>
            </a:r>
            <a:r>
              <a:rPr lang="en-US" dirty="0" smtClean="0"/>
              <a:t> e </a:t>
            </a:r>
            <a:r>
              <a:rPr lang="en-US" dirty="0" err="1" smtClean="0"/>
              <a:t>Sukthit</a:t>
            </a:r>
            <a:r>
              <a:rPr lang="en-US" dirty="0" smtClean="0"/>
              <a:t>,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indirekt</a:t>
            </a:r>
            <a:r>
              <a:rPr lang="en-US" dirty="0" smtClean="0"/>
              <a:t> </a:t>
            </a:r>
            <a:r>
              <a:rPr lang="en-US" dirty="0" err="1" smtClean="0"/>
              <a:t>banore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zonavete</a:t>
            </a:r>
            <a:r>
              <a:rPr lang="en-US" dirty="0" smtClean="0"/>
              <a:t> </a:t>
            </a:r>
            <a:r>
              <a:rPr lang="en-US" dirty="0" err="1" smtClean="0"/>
              <a:t>tjera</a:t>
            </a:r>
            <a:r>
              <a:rPr lang="en-US" dirty="0" smtClean="0"/>
              <a:t> urbane ne BR Durres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729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Titulli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Krijimi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/>
              <a:t>Rruges</a:t>
            </a:r>
            <a:r>
              <a:rPr lang="en-US" dirty="0"/>
              <a:t> e </a:t>
            </a:r>
            <a:r>
              <a:rPr lang="en-US" dirty="0" err="1"/>
              <a:t>veres</a:t>
            </a:r>
            <a:r>
              <a:rPr lang="en-US" dirty="0"/>
              <a:t>”</a:t>
            </a:r>
          </a:p>
          <a:p>
            <a:r>
              <a:rPr lang="en-US" b="1" dirty="0" err="1"/>
              <a:t>Lloji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Zhvillim</a:t>
            </a:r>
            <a:r>
              <a:rPr lang="en-US" dirty="0" smtClean="0"/>
              <a:t> </a:t>
            </a:r>
            <a:r>
              <a:rPr lang="en-US" dirty="0" err="1"/>
              <a:t>ekonomik</a:t>
            </a:r>
            <a:r>
              <a:rPr lang="en-US" dirty="0"/>
              <a:t>/</a:t>
            </a:r>
            <a:r>
              <a:rPr lang="en-US" dirty="0" err="1"/>
              <a:t>Kohezion</a:t>
            </a:r>
            <a:r>
              <a:rPr lang="en-US" dirty="0"/>
              <a:t> </a:t>
            </a:r>
            <a:r>
              <a:rPr lang="en-US" dirty="0" smtClean="0"/>
              <a:t>Social</a:t>
            </a:r>
          </a:p>
          <a:p>
            <a:r>
              <a:rPr lang="en-US" b="1" dirty="0" err="1" smtClean="0"/>
              <a:t>Synimi</a:t>
            </a:r>
            <a:r>
              <a:rPr lang="en-US" dirty="0" smtClean="0"/>
              <a:t>: </a:t>
            </a:r>
            <a:r>
              <a:rPr lang="en-US" dirty="0" err="1" smtClean="0"/>
              <a:t>promovimi</a:t>
            </a:r>
            <a:r>
              <a:rPr lang="en-US" dirty="0" smtClean="0"/>
              <a:t> I </a:t>
            </a:r>
            <a:r>
              <a:rPr lang="en-US" dirty="0" err="1" smtClean="0"/>
              <a:t>produkteve</a:t>
            </a:r>
            <a:r>
              <a:rPr lang="en-US" dirty="0" smtClean="0"/>
              <a:t> </a:t>
            </a:r>
            <a:r>
              <a:rPr lang="en-US" dirty="0" err="1" smtClean="0"/>
              <a:t>vendase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rritja</a:t>
            </a:r>
            <a:r>
              <a:rPr lang="en-US" dirty="0" smtClean="0"/>
              <a:t> e </a:t>
            </a:r>
            <a:r>
              <a:rPr lang="en-US" dirty="0" err="1" smtClean="0"/>
              <a:t>profilit</a:t>
            </a:r>
            <a:r>
              <a:rPr lang="en-US" dirty="0" smtClean="0"/>
              <a:t> </a:t>
            </a:r>
            <a:r>
              <a:rPr lang="en-US" dirty="0" err="1" smtClean="0"/>
              <a:t>ekoniomik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zones</a:t>
            </a:r>
            <a:endParaRPr lang="en-US" dirty="0"/>
          </a:p>
          <a:p>
            <a:r>
              <a:rPr lang="en-US" b="1" dirty="0" err="1"/>
              <a:t>Vendndodhja</a:t>
            </a:r>
            <a:r>
              <a:rPr lang="en-US" b="1" dirty="0"/>
              <a:t> e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Manez</a:t>
            </a:r>
            <a:r>
              <a:rPr lang="en-US" dirty="0" smtClean="0"/>
              <a:t>, </a:t>
            </a:r>
            <a:r>
              <a:rPr lang="en-US" dirty="0" err="1" smtClean="0"/>
              <a:t>Sukth</a:t>
            </a:r>
            <a:r>
              <a:rPr lang="en-US" dirty="0" smtClean="0"/>
              <a:t>, </a:t>
            </a:r>
            <a:r>
              <a:rPr lang="en-US" dirty="0" err="1" smtClean="0"/>
              <a:t>KiR</a:t>
            </a:r>
            <a:r>
              <a:rPr lang="en-US" dirty="0" smtClean="0"/>
              <a:t>, </a:t>
            </a:r>
            <a:r>
              <a:rPr lang="en-US" dirty="0" err="1" smtClean="0"/>
              <a:t>etj</a:t>
            </a:r>
            <a:endParaRPr lang="en-US" dirty="0"/>
          </a:p>
          <a:p>
            <a:r>
              <a:rPr lang="en-US" b="1" dirty="0" err="1"/>
              <a:t>Vlera</a:t>
            </a:r>
            <a:r>
              <a:rPr lang="en-US" b="1" dirty="0"/>
              <a:t> </a:t>
            </a:r>
            <a:r>
              <a:rPr lang="en-US" b="1" dirty="0" err="1"/>
              <a:t>totale</a:t>
            </a:r>
            <a:r>
              <a:rPr lang="en-US" b="1" dirty="0"/>
              <a:t> e </a:t>
            </a:r>
            <a:r>
              <a:rPr lang="en-US" b="1" dirty="0" err="1"/>
              <a:t>projektit</a:t>
            </a:r>
            <a:r>
              <a:rPr lang="en-US" b="1" dirty="0"/>
              <a:t> (EUR) est</a:t>
            </a:r>
            <a:r>
              <a:rPr lang="en-US" b="1" dirty="0" smtClean="0"/>
              <a:t>.: </a:t>
            </a:r>
            <a:r>
              <a:rPr lang="en-US" dirty="0" smtClean="0"/>
              <a:t>21K</a:t>
            </a:r>
          </a:p>
          <a:p>
            <a:r>
              <a:rPr lang="en-US" b="1" dirty="0" err="1" smtClean="0"/>
              <a:t>Perfituesit</a:t>
            </a:r>
            <a:r>
              <a:rPr lang="en-US" dirty="0" smtClean="0"/>
              <a:t>: </a:t>
            </a:r>
            <a:r>
              <a:rPr lang="en-US" dirty="0" err="1" smtClean="0"/>
              <a:t>vreshtaret</a:t>
            </a:r>
            <a:r>
              <a:rPr lang="en-US" dirty="0" smtClean="0"/>
              <a:t> (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familjet</a:t>
            </a:r>
            <a:r>
              <a:rPr lang="en-US" dirty="0" smtClean="0"/>
              <a:t> e </a:t>
            </a:r>
            <a:r>
              <a:rPr lang="en-US" dirty="0" err="1" smtClean="0"/>
              <a:t>tyre</a:t>
            </a:r>
            <a:r>
              <a:rPr lang="en-US" dirty="0" smtClean="0"/>
              <a:t>) ne BR Durres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46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Procesi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përgatitjen</a:t>
            </a:r>
            <a:r>
              <a:rPr lang="en-US" dirty="0" smtClean="0"/>
              <a:t> e FAP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Tx/>
              <a:buChar char="-"/>
            </a:pPr>
            <a:r>
              <a:rPr lang="en-US" sz="2000" dirty="0" err="1" smtClean="0"/>
              <a:t>Aktorët</a:t>
            </a:r>
            <a:r>
              <a:rPr lang="en-US" sz="2000" dirty="0" smtClean="0"/>
              <a:t> </a:t>
            </a:r>
            <a:r>
              <a:rPr lang="en-US" sz="2000" dirty="0" err="1" smtClean="0"/>
              <a:t>kryesorë</a:t>
            </a:r>
            <a:r>
              <a:rPr lang="en-US" sz="2000" dirty="0" smtClean="0"/>
              <a:t> </a:t>
            </a:r>
            <a:r>
              <a:rPr lang="en-US" sz="2000" dirty="0" err="1" smtClean="0"/>
              <a:t>pjesëmarr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p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rgatitjen</a:t>
            </a:r>
            <a:r>
              <a:rPr lang="en-US" sz="2000" dirty="0" smtClean="0"/>
              <a:t> e FAP: </a:t>
            </a:r>
            <a:r>
              <a:rPr lang="en-US" sz="2000" dirty="0"/>
              <a:t>CDI / </a:t>
            </a:r>
            <a:r>
              <a:rPr lang="en-US" sz="2000" dirty="0" err="1" smtClean="0"/>
              <a:t>Shtetiweb</a:t>
            </a:r>
            <a:r>
              <a:rPr lang="en-US" sz="2000" dirty="0" smtClean="0"/>
              <a:t>; </a:t>
            </a:r>
            <a:r>
              <a:rPr lang="en-US" sz="2000" dirty="0" err="1" smtClean="0"/>
              <a:t>administrata</a:t>
            </a:r>
            <a:r>
              <a:rPr lang="en-US" sz="2000" dirty="0" smtClean="0"/>
              <a:t> e 6 </a:t>
            </a:r>
            <a:r>
              <a:rPr lang="en-US" sz="2000" dirty="0" err="1" smtClean="0"/>
              <a:t>nj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sive</a:t>
            </a:r>
            <a:r>
              <a:rPr lang="en-US" sz="2000" dirty="0" smtClean="0"/>
              <a:t> </a:t>
            </a:r>
            <a:r>
              <a:rPr lang="en-US" sz="2000" dirty="0" err="1" smtClean="0"/>
              <a:t>vendore</a:t>
            </a:r>
            <a:r>
              <a:rPr lang="en-US" sz="2000" dirty="0" smtClean="0"/>
              <a:t>; </a:t>
            </a:r>
            <a:r>
              <a:rPr lang="en-US" sz="2000" dirty="0" err="1" smtClean="0"/>
              <a:t>p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rfaq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sues</a:t>
            </a:r>
            <a:r>
              <a:rPr lang="en-US" sz="2000" dirty="0" smtClean="0"/>
              <a:t> </a:t>
            </a:r>
            <a:r>
              <a:rPr lang="en-US" sz="2000" dirty="0" err="1" smtClean="0"/>
              <a:t>t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Dhom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Tregtis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; </a:t>
            </a:r>
            <a:r>
              <a:rPr lang="en-US" sz="2000" dirty="0" err="1" smtClean="0"/>
              <a:t>Agjencia</a:t>
            </a:r>
            <a:r>
              <a:rPr lang="en-US" sz="2000" dirty="0" smtClean="0"/>
              <a:t> e </a:t>
            </a:r>
            <a:r>
              <a:rPr lang="en-US" sz="2000" dirty="0" err="1" smtClean="0"/>
              <a:t>Zhvillimit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Ekonomik</a:t>
            </a:r>
            <a:r>
              <a:rPr lang="en-US" sz="2000" dirty="0" smtClean="0"/>
              <a:t>; </a:t>
            </a:r>
            <a:r>
              <a:rPr lang="en-US" sz="2000" dirty="0" err="1" smtClean="0"/>
              <a:t>Zyra</a:t>
            </a:r>
            <a:r>
              <a:rPr lang="en-US" sz="2000" dirty="0" smtClean="0"/>
              <a:t> e </a:t>
            </a:r>
            <a:r>
              <a:rPr lang="en-US" sz="2000" dirty="0" err="1" smtClean="0"/>
              <a:t>Pun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simit</a:t>
            </a:r>
            <a:r>
              <a:rPr lang="en-US" sz="2000" dirty="0" smtClean="0"/>
              <a:t> – </a:t>
            </a:r>
            <a:r>
              <a:rPr lang="en-US" sz="2000" dirty="0" err="1" smtClean="0"/>
              <a:t>Durr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s</a:t>
            </a:r>
            <a:r>
              <a:rPr lang="en-US" sz="2000" dirty="0" smtClean="0"/>
              <a:t>; </a:t>
            </a:r>
            <a:r>
              <a:rPr lang="en-US" sz="2000" dirty="0" err="1" smtClean="0"/>
              <a:t>dy</a:t>
            </a:r>
            <a:r>
              <a:rPr lang="en-US" sz="2000" dirty="0" smtClean="0"/>
              <a:t> </a:t>
            </a:r>
            <a:r>
              <a:rPr lang="en-US" sz="2000" dirty="0" err="1" smtClean="0"/>
              <a:t>anketa</a:t>
            </a:r>
            <a:r>
              <a:rPr lang="en-US" sz="2000" dirty="0" smtClean="0"/>
              <a:t>: </a:t>
            </a:r>
            <a:r>
              <a:rPr lang="en-US" sz="2000" dirty="0" err="1" smtClean="0"/>
              <a:t>nj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p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r</a:t>
            </a:r>
            <a:r>
              <a:rPr lang="en-US" sz="2000" dirty="0" smtClean="0"/>
              <a:t> </a:t>
            </a:r>
            <a:r>
              <a:rPr lang="en-US" sz="2000" dirty="0" err="1" smtClean="0"/>
              <a:t>nd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rmarrjet</a:t>
            </a:r>
            <a:r>
              <a:rPr lang="en-US" sz="2000" dirty="0" smtClean="0"/>
              <a:t> </a:t>
            </a:r>
            <a:r>
              <a:rPr lang="en-US" sz="2000" dirty="0" err="1" smtClean="0"/>
              <a:t>dhe</a:t>
            </a:r>
            <a:r>
              <a:rPr lang="en-US" sz="2000" dirty="0" smtClean="0"/>
              <a:t> </a:t>
            </a:r>
            <a:r>
              <a:rPr lang="en-US" sz="2000" dirty="0" err="1" smtClean="0"/>
              <a:t>tjetra</a:t>
            </a:r>
            <a:r>
              <a:rPr lang="en-US" sz="2000" dirty="0" smtClean="0"/>
              <a:t> </a:t>
            </a:r>
            <a:r>
              <a:rPr lang="en-US" sz="2000" dirty="0" err="1" smtClean="0"/>
              <a:t>p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r</a:t>
            </a:r>
            <a:r>
              <a:rPr lang="en-US" sz="2000" dirty="0" smtClean="0"/>
              <a:t> </a:t>
            </a:r>
            <a:r>
              <a:rPr lang="en-US" sz="2000" dirty="0" err="1" smtClean="0"/>
              <a:t>qytetar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t</a:t>
            </a:r>
            <a:r>
              <a:rPr lang="en-US" sz="2000" dirty="0" smtClean="0"/>
              <a:t>; </a:t>
            </a:r>
            <a:r>
              <a:rPr lang="en-US" sz="2000" dirty="0" err="1" smtClean="0"/>
              <a:t>student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&amp; </a:t>
            </a:r>
            <a:r>
              <a:rPr lang="en-US" sz="2000" dirty="0" err="1" smtClean="0"/>
              <a:t>akademik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;</a:t>
            </a:r>
            <a:endParaRPr lang="en-US" sz="2000" dirty="0"/>
          </a:p>
          <a:p>
            <a:pPr algn="just">
              <a:buFontTx/>
              <a:buChar char="-"/>
            </a:pPr>
            <a:r>
              <a:rPr lang="en-US" sz="2000" dirty="0" err="1" smtClean="0"/>
              <a:t>Koh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zgjatja</a:t>
            </a:r>
            <a:r>
              <a:rPr lang="en-US" sz="2000" dirty="0" smtClean="0"/>
              <a:t> e </a:t>
            </a:r>
            <a:r>
              <a:rPr lang="en-US" sz="2000" dirty="0" err="1" smtClean="0"/>
              <a:t>p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rgatitjes</a:t>
            </a:r>
            <a:r>
              <a:rPr lang="en-US" sz="2000" dirty="0" smtClean="0"/>
              <a:t>: 6 </a:t>
            </a:r>
            <a:r>
              <a:rPr lang="en-US" sz="2000" dirty="0" err="1" smtClean="0"/>
              <a:t>muaj</a:t>
            </a:r>
            <a:r>
              <a:rPr lang="en-US" sz="2000" dirty="0" smtClean="0"/>
              <a:t>, deskwork + </a:t>
            </a:r>
            <a:r>
              <a:rPr lang="en-US" sz="2000" dirty="0" err="1" smtClean="0"/>
              <a:t>vizita</a:t>
            </a:r>
            <a:r>
              <a:rPr lang="en-US" sz="2000" dirty="0" smtClean="0"/>
              <a:t> </a:t>
            </a:r>
            <a:r>
              <a:rPr lang="en-US" sz="2000" dirty="0" err="1" smtClean="0"/>
              <a:t>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terren</a:t>
            </a:r>
            <a:r>
              <a:rPr lang="en-US" sz="2000" dirty="0" smtClean="0"/>
              <a:t> + </a:t>
            </a:r>
            <a:r>
              <a:rPr lang="en-US" sz="2000" dirty="0" err="1" smtClean="0"/>
              <a:t>mbledhje</a:t>
            </a:r>
            <a:r>
              <a:rPr lang="en-US" sz="2000" dirty="0" smtClean="0"/>
              <a:t> + </a:t>
            </a:r>
            <a:r>
              <a:rPr lang="en-US" sz="2000" dirty="0" err="1" smtClean="0"/>
              <a:t>raportim</a:t>
            </a:r>
            <a:r>
              <a:rPr lang="en-US" sz="2000" dirty="0" smtClean="0"/>
              <a:t>;</a:t>
            </a:r>
          </a:p>
          <a:p>
            <a:pPr algn="just">
              <a:buFontTx/>
              <a:buChar char="-"/>
            </a:pPr>
            <a:r>
              <a:rPr lang="en-US" sz="2000" dirty="0" err="1" smtClean="0"/>
              <a:t>Mbledhja</a:t>
            </a:r>
            <a:r>
              <a:rPr lang="en-US" sz="2000" dirty="0" smtClean="0"/>
              <a:t> e </a:t>
            </a:r>
            <a:r>
              <a:rPr lang="en-US" sz="2000" dirty="0" err="1" smtClean="0"/>
              <a:t>t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dh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nave</a:t>
            </a:r>
            <a:r>
              <a:rPr lang="en-US" sz="2000" dirty="0" smtClean="0"/>
              <a:t>: INSTAT, </a:t>
            </a:r>
            <a:r>
              <a:rPr lang="en-US" sz="2000" dirty="0" err="1" smtClean="0"/>
              <a:t>nj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sit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vendore</a:t>
            </a:r>
            <a:r>
              <a:rPr lang="en-US" sz="2000" dirty="0" smtClean="0"/>
              <a:t>, </a:t>
            </a:r>
            <a:r>
              <a:rPr lang="en-US" sz="2000" dirty="0" err="1" smtClean="0"/>
              <a:t>Qeveri</a:t>
            </a:r>
            <a:r>
              <a:rPr lang="en-US" sz="2000" dirty="0" smtClean="0"/>
              <a:t> &amp; </a:t>
            </a:r>
            <a:r>
              <a:rPr lang="en-US" sz="2000" dirty="0" err="1" smtClean="0"/>
              <a:t>agjenci</a:t>
            </a:r>
            <a:r>
              <a:rPr lang="en-US" sz="2000" dirty="0" smtClean="0"/>
              <a:t>; </a:t>
            </a:r>
            <a:r>
              <a:rPr lang="en-US" sz="2000" dirty="0" err="1" smtClean="0"/>
              <a:t>anketa</a:t>
            </a:r>
            <a:r>
              <a:rPr lang="en-US" sz="2000" dirty="0" smtClean="0"/>
              <a:t> </a:t>
            </a:r>
            <a:r>
              <a:rPr lang="en-US" sz="2000" dirty="0" err="1" smtClean="0"/>
              <a:t>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terren</a:t>
            </a:r>
            <a:r>
              <a:rPr lang="en-US" sz="2000" dirty="0" smtClean="0"/>
              <a:t>; </a:t>
            </a:r>
            <a:r>
              <a:rPr lang="en-US" sz="2000" dirty="0" err="1" smtClean="0"/>
              <a:t>vizita</a:t>
            </a:r>
            <a:r>
              <a:rPr lang="en-US" sz="2000" dirty="0" smtClean="0"/>
              <a:t> </a:t>
            </a:r>
            <a:r>
              <a:rPr lang="en-US" sz="2000" dirty="0" err="1" smtClean="0"/>
              <a:t>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terren</a:t>
            </a:r>
            <a:r>
              <a:rPr lang="en-US" sz="2000" dirty="0" smtClean="0"/>
              <a:t>, minimum </a:t>
            </a:r>
            <a:r>
              <a:rPr lang="en-US" sz="2000" dirty="0" err="1" smtClean="0"/>
              <a:t>nj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workshop </a:t>
            </a:r>
            <a:r>
              <a:rPr lang="en-US" sz="2000" dirty="0" err="1" smtClean="0"/>
              <a:t>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çdo</a:t>
            </a:r>
            <a:r>
              <a:rPr lang="en-US" sz="2000" dirty="0" smtClean="0"/>
              <a:t> NJA; </a:t>
            </a:r>
            <a:r>
              <a:rPr lang="en-US" sz="2000" dirty="0" err="1" smtClean="0"/>
              <a:t>p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rgatitja</a:t>
            </a:r>
            <a:r>
              <a:rPr lang="en-US" sz="2000" dirty="0" smtClean="0"/>
              <a:t> &amp; </a:t>
            </a:r>
            <a:r>
              <a:rPr lang="en-US" sz="2000" dirty="0" err="1" smtClean="0"/>
              <a:t>prezantimi</a:t>
            </a:r>
            <a:r>
              <a:rPr lang="en-US" sz="2000" dirty="0" smtClean="0"/>
              <a:t> </a:t>
            </a:r>
            <a:r>
              <a:rPr lang="en-US" sz="2000" dirty="0" err="1" smtClean="0"/>
              <a:t>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Shtetiweb.org i </a:t>
            </a:r>
            <a:r>
              <a:rPr lang="en-US" sz="2000" dirty="0" err="1" smtClean="0"/>
              <a:t>projekteve</a:t>
            </a:r>
            <a:r>
              <a:rPr lang="en-US" sz="2000" dirty="0" smtClean="0"/>
              <a:t>;</a:t>
            </a:r>
          </a:p>
          <a:p>
            <a:pPr algn="just">
              <a:buFontTx/>
              <a:buChar char="-"/>
            </a:pPr>
            <a:r>
              <a:rPr lang="en-US" sz="2000" dirty="0" err="1" smtClean="0"/>
              <a:t>Forumi</a:t>
            </a:r>
            <a:r>
              <a:rPr lang="en-US" sz="2000" dirty="0" smtClean="0"/>
              <a:t> </a:t>
            </a:r>
            <a:r>
              <a:rPr lang="en-US" sz="2000" dirty="0"/>
              <a:t>i</a:t>
            </a:r>
            <a:r>
              <a:rPr lang="en-US" sz="2000" dirty="0" smtClean="0"/>
              <a:t> PZF: </a:t>
            </a:r>
            <a:r>
              <a:rPr lang="en-US" sz="2000" dirty="0" err="1" smtClean="0"/>
              <a:t>jan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mbajtur</a:t>
            </a:r>
            <a:r>
              <a:rPr lang="en-US" sz="2000" dirty="0" smtClean="0"/>
              <a:t> </a:t>
            </a:r>
            <a:r>
              <a:rPr lang="en-US" sz="2000" dirty="0" err="1" smtClean="0"/>
              <a:t>t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pakt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n</a:t>
            </a:r>
            <a:r>
              <a:rPr lang="en-US" sz="2000" dirty="0" smtClean="0"/>
              <a:t> </a:t>
            </a:r>
            <a:r>
              <a:rPr lang="en-US" sz="2000" dirty="0" err="1" smtClean="0"/>
              <a:t>nj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workshop </a:t>
            </a:r>
            <a:r>
              <a:rPr lang="en-US" sz="2000" dirty="0" err="1" smtClean="0"/>
              <a:t>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/>
              <a:t>ç</a:t>
            </a:r>
            <a:r>
              <a:rPr lang="en-US" sz="2000" dirty="0" err="1" smtClean="0"/>
              <a:t>do</a:t>
            </a:r>
            <a:r>
              <a:rPr lang="en-US" sz="2000" dirty="0" smtClean="0"/>
              <a:t> </a:t>
            </a:r>
            <a:r>
              <a:rPr lang="en-US" sz="2000" dirty="0" err="1" smtClean="0"/>
              <a:t>Nj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si</a:t>
            </a:r>
            <a:r>
              <a:rPr lang="en-US" sz="2000" dirty="0" smtClean="0"/>
              <a:t>, me </a:t>
            </a:r>
            <a:r>
              <a:rPr lang="en-US" sz="2000" dirty="0" err="1" smtClean="0"/>
              <a:t>nj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pjes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marrje</a:t>
            </a:r>
            <a:r>
              <a:rPr lang="en-US" sz="2000" dirty="0" smtClean="0"/>
              <a:t> </a:t>
            </a:r>
            <a:r>
              <a:rPr lang="en-US" sz="2000" dirty="0" err="1" smtClean="0"/>
              <a:t>totale</a:t>
            </a:r>
            <a:r>
              <a:rPr lang="en-US" sz="2000" dirty="0" smtClean="0"/>
              <a:t> </a:t>
            </a:r>
            <a:r>
              <a:rPr lang="en-US" sz="2000" dirty="0" err="1" smtClean="0"/>
              <a:t>prej</a:t>
            </a:r>
            <a:r>
              <a:rPr lang="en-US" sz="2000" dirty="0" smtClean="0"/>
              <a:t> min. 42 </a:t>
            </a:r>
            <a:r>
              <a:rPr lang="en-US" sz="2000" dirty="0" err="1" smtClean="0"/>
              <a:t>personash</a:t>
            </a:r>
            <a:r>
              <a:rPr lang="en-US" sz="2000" dirty="0" smtClean="0"/>
              <a:t>. </a:t>
            </a:r>
            <a:r>
              <a:rPr lang="en-US" sz="2000" dirty="0" err="1" smtClean="0"/>
              <a:t>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prezantimin</a:t>
            </a:r>
            <a:r>
              <a:rPr lang="en-US" sz="2000" dirty="0" smtClean="0"/>
              <a:t> </a:t>
            </a:r>
            <a:r>
              <a:rPr lang="en-US" sz="2000" dirty="0" err="1" smtClean="0"/>
              <a:t>p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rfundimtar</a:t>
            </a:r>
            <a:r>
              <a:rPr lang="en-US" sz="2000" dirty="0" smtClean="0"/>
              <a:t> </a:t>
            </a:r>
            <a:r>
              <a:rPr lang="en-US" sz="2000" dirty="0" err="1" smtClean="0"/>
              <a:t>ishin</a:t>
            </a:r>
            <a:r>
              <a:rPr lang="en-US" sz="2000" dirty="0" smtClean="0"/>
              <a:t> </a:t>
            </a:r>
            <a:r>
              <a:rPr lang="en-US" sz="2000" dirty="0" err="1" smtClean="0"/>
              <a:t>mbi</a:t>
            </a:r>
            <a:r>
              <a:rPr lang="en-US" sz="2000" dirty="0" smtClean="0"/>
              <a:t> 50 (</a:t>
            </a:r>
            <a:r>
              <a:rPr lang="en-US" sz="2000" dirty="0" err="1" smtClean="0"/>
              <a:t>pushtet</a:t>
            </a:r>
            <a:r>
              <a:rPr lang="en-US" sz="2000" dirty="0" smtClean="0"/>
              <a:t> </a:t>
            </a:r>
            <a:r>
              <a:rPr lang="en-US" sz="2000" dirty="0" err="1" smtClean="0"/>
              <a:t>lokal</a:t>
            </a:r>
            <a:r>
              <a:rPr lang="en-US" sz="2000" dirty="0" smtClean="0"/>
              <a:t>, </a:t>
            </a:r>
            <a:r>
              <a:rPr lang="en-US" sz="2000" dirty="0" err="1" smtClean="0"/>
              <a:t>qendror</a:t>
            </a:r>
            <a:r>
              <a:rPr lang="en-US" sz="2000" dirty="0" smtClean="0"/>
              <a:t>, </a:t>
            </a:r>
            <a:r>
              <a:rPr lang="en-US" sz="2000" dirty="0" err="1" smtClean="0"/>
              <a:t>akademia</a:t>
            </a:r>
            <a:r>
              <a:rPr lang="en-US" sz="2000" dirty="0" smtClean="0"/>
              <a:t>, </a:t>
            </a:r>
            <a:r>
              <a:rPr lang="en-US" sz="2000" dirty="0" err="1" smtClean="0"/>
              <a:t>biznes</a:t>
            </a:r>
            <a:r>
              <a:rPr lang="en-US" sz="2000" dirty="0" smtClean="0"/>
              <a:t>, SCO, media, </a:t>
            </a:r>
            <a:r>
              <a:rPr lang="en-US" sz="2000" dirty="0" err="1" smtClean="0"/>
              <a:t>etj</a:t>
            </a:r>
            <a:r>
              <a:rPr lang="en-US" sz="2000" dirty="0" smtClean="0"/>
              <a:t>). </a:t>
            </a:r>
          </a:p>
          <a:p>
            <a:pPr algn="just">
              <a:buFontTx/>
              <a:buChar char="-"/>
            </a:pPr>
            <a:r>
              <a:rPr lang="en-US" sz="2000" dirty="0" err="1" smtClean="0"/>
              <a:t>Promovimi</a:t>
            </a:r>
            <a:r>
              <a:rPr lang="en-US" sz="2000" dirty="0" smtClean="0"/>
              <a:t>: </a:t>
            </a:r>
            <a:r>
              <a:rPr lang="en-US" sz="2000" dirty="0" err="1" smtClean="0"/>
              <a:t>promovim</a:t>
            </a:r>
            <a:r>
              <a:rPr lang="en-US" sz="2000" dirty="0" smtClean="0"/>
              <a:t> </a:t>
            </a:r>
            <a:r>
              <a:rPr lang="en-US" sz="2000" dirty="0" err="1" smtClean="0"/>
              <a:t>mes</a:t>
            </a:r>
            <a:r>
              <a:rPr lang="en-US" sz="2000" dirty="0" smtClean="0"/>
              <a:t> </a:t>
            </a:r>
            <a:r>
              <a:rPr lang="en-US" sz="2000" dirty="0" err="1" smtClean="0"/>
              <a:t>artikujve</a:t>
            </a:r>
            <a:r>
              <a:rPr lang="en-US" sz="2000" dirty="0" smtClean="0"/>
              <a:t> </a:t>
            </a:r>
            <a:r>
              <a:rPr lang="en-US" sz="2000" dirty="0" err="1" smtClean="0"/>
              <a:t>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shtyp</a:t>
            </a:r>
            <a:r>
              <a:rPr lang="en-US" sz="2000" dirty="0" smtClean="0"/>
              <a:t> &amp; TV, </a:t>
            </a:r>
            <a:r>
              <a:rPr lang="en-US" sz="2000" dirty="0" err="1" smtClean="0"/>
              <a:t>publikime</a:t>
            </a:r>
            <a:r>
              <a:rPr lang="en-US" sz="2000" dirty="0" smtClean="0"/>
              <a:t> </a:t>
            </a:r>
            <a:r>
              <a:rPr lang="en-US" sz="2000" dirty="0" err="1" smtClean="0"/>
              <a:t>n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website, </a:t>
            </a:r>
            <a:r>
              <a:rPr lang="en-US" sz="2000" dirty="0" err="1" smtClean="0"/>
              <a:t>shk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err="1" smtClean="0"/>
              <a:t>mbime</a:t>
            </a:r>
            <a:r>
              <a:rPr lang="en-US" sz="2000" dirty="0" smtClean="0"/>
              <a:t> me </a:t>
            </a:r>
            <a:r>
              <a:rPr lang="en-US" sz="2000" dirty="0" err="1" smtClean="0"/>
              <a:t>kandidat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t</a:t>
            </a:r>
            <a:r>
              <a:rPr lang="en-US" sz="20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2000" dirty="0" smtClean="0"/>
              <a:t> </a:t>
            </a:r>
            <a:r>
              <a:rPr lang="en-US" sz="2000" dirty="0" err="1" smtClean="0"/>
              <a:t>interesuar</a:t>
            </a:r>
            <a:r>
              <a:rPr lang="en-US" sz="2000" dirty="0" smtClean="0"/>
              <a:t> </a:t>
            </a:r>
            <a:r>
              <a:rPr lang="en-US" sz="2000" dirty="0" err="1" smtClean="0"/>
              <a:t>dhe</a:t>
            </a:r>
            <a:r>
              <a:rPr lang="en-US" sz="2000" dirty="0" smtClean="0"/>
              <a:t> me </a:t>
            </a:r>
            <a:r>
              <a:rPr lang="en-US" sz="2000" dirty="0" err="1" smtClean="0"/>
              <a:t>stafin</a:t>
            </a:r>
            <a:r>
              <a:rPr lang="en-US" sz="2000" dirty="0" smtClean="0"/>
              <a:t> e </a:t>
            </a:r>
            <a:r>
              <a:rPr lang="en-US" sz="2000" dirty="0" err="1" smtClean="0"/>
              <a:t>tyre</a:t>
            </a:r>
            <a:r>
              <a:rPr lang="en-US" sz="2000" dirty="0" smtClean="0"/>
              <a:t>, </a:t>
            </a:r>
            <a:r>
              <a:rPr lang="en-US" sz="2000" dirty="0" err="1" smtClean="0"/>
              <a:t>etj</a:t>
            </a:r>
            <a:r>
              <a:rPr lang="en-US" sz="20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z="2800" smtClean="0"/>
              <a:t>2</a:t>
            </a:fld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231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Titulli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Ngritja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qendre</a:t>
            </a:r>
            <a:r>
              <a:rPr lang="en-US" dirty="0"/>
              <a:t> </a:t>
            </a:r>
            <a:r>
              <a:rPr lang="en-US" dirty="0" err="1"/>
              <a:t>sherbimesh</a:t>
            </a:r>
            <a:r>
              <a:rPr lang="en-US" dirty="0"/>
              <a:t> One Stop Shop-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Vleresimi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Nevojave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e </a:t>
            </a:r>
            <a:r>
              <a:rPr lang="en-US" dirty="0" err="1"/>
              <a:t>Bistakeve</a:t>
            </a:r>
            <a:r>
              <a:rPr lang="en-US" dirty="0"/>
              <a:t>”</a:t>
            </a:r>
          </a:p>
          <a:p>
            <a:r>
              <a:rPr lang="en-US" b="1" dirty="0" err="1"/>
              <a:t>Lloji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Zhvillim</a:t>
            </a:r>
            <a:r>
              <a:rPr lang="en-US" dirty="0" smtClean="0"/>
              <a:t> </a:t>
            </a:r>
            <a:r>
              <a:rPr lang="en-US" dirty="0" err="1"/>
              <a:t>ekonomik</a:t>
            </a:r>
            <a:r>
              <a:rPr lang="en-US" dirty="0"/>
              <a:t>/</a:t>
            </a:r>
            <a:r>
              <a:rPr lang="en-US" dirty="0" err="1"/>
              <a:t>Kohezion</a:t>
            </a:r>
            <a:r>
              <a:rPr lang="en-US" dirty="0"/>
              <a:t> </a:t>
            </a:r>
            <a:r>
              <a:rPr lang="en-US" dirty="0" smtClean="0"/>
              <a:t>Social</a:t>
            </a:r>
          </a:p>
          <a:p>
            <a:r>
              <a:rPr lang="en-US" b="1" dirty="0" err="1" smtClean="0"/>
              <a:t>Synimi</a:t>
            </a:r>
            <a:r>
              <a:rPr lang="en-US" dirty="0" smtClean="0"/>
              <a:t>: </a:t>
            </a:r>
            <a:r>
              <a:rPr lang="en-US" dirty="0" err="1" smtClean="0"/>
              <a:t>mbeshtetja</a:t>
            </a:r>
            <a:r>
              <a:rPr lang="en-US" dirty="0" smtClean="0"/>
              <a:t> e </a:t>
            </a:r>
            <a:r>
              <a:rPr lang="en-US" dirty="0" err="1" smtClean="0"/>
              <a:t>aktiviteteve</a:t>
            </a:r>
            <a:r>
              <a:rPr lang="en-US" dirty="0" smtClean="0"/>
              <a:t> </a:t>
            </a:r>
            <a:r>
              <a:rPr lang="en-US" dirty="0" err="1" smtClean="0"/>
              <a:t>facon</a:t>
            </a:r>
            <a:r>
              <a:rPr lang="en-US" dirty="0" smtClean="0"/>
              <a:t> </a:t>
            </a:r>
            <a:r>
              <a:rPr lang="en-US" dirty="0"/>
              <a:t>n</a:t>
            </a:r>
            <a:r>
              <a:rPr lang="en-US" dirty="0" smtClean="0"/>
              <a:t>e BR Durres</a:t>
            </a:r>
            <a:endParaRPr lang="en-US" dirty="0"/>
          </a:p>
          <a:p>
            <a:r>
              <a:rPr lang="en-US" b="1" dirty="0" err="1"/>
              <a:t>Vendndodhja</a:t>
            </a:r>
            <a:r>
              <a:rPr lang="en-US" b="1" dirty="0"/>
              <a:t> e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Rrashbull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b="1" dirty="0" err="1"/>
              <a:t>Vlera</a:t>
            </a:r>
            <a:r>
              <a:rPr lang="en-US" b="1" dirty="0"/>
              <a:t> </a:t>
            </a:r>
            <a:r>
              <a:rPr lang="en-US" b="1" dirty="0" err="1"/>
              <a:t>totale</a:t>
            </a:r>
            <a:r>
              <a:rPr lang="en-US" b="1" dirty="0"/>
              <a:t> e </a:t>
            </a:r>
            <a:r>
              <a:rPr lang="en-US" b="1" dirty="0" err="1"/>
              <a:t>projektit</a:t>
            </a:r>
            <a:r>
              <a:rPr lang="en-US" b="1" dirty="0"/>
              <a:t>  (EUR) est</a:t>
            </a:r>
            <a:r>
              <a:rPr lang="en-US" b="1" dirty="0" smtClean="0"/>
              <a:t>.: </a:t>
            </a:r>
            <a:r>
              <a:rPr lang="en-US" dirty="0" smtClean="0"/>
              <a:t>14K</a:t>
            </a:r>
          </a:p>
          <a:p>
            <a:r>
              <a:rPr lang="en-US" b="1" dirty="0" err="1" smtClean="0"/>
              <a:t>Perfituesit</a:t>
            </a:r>
            <a:r>
              <a:rPr lang="en-US" dirty="0" smtClean="0"/>
              <a:t>: </a:t>
            </a:r>
            <a:r>
              <a:rPr lang="en-US" dirty="0" err="1" smtClean="0"/>
              <a:t>ndermarrjet</a:t>
            </a:r>
            <a:r>
              <a:rPr lang="en-US" dirty="0" smtClean="0"/>
              <a:t> </a:t>
            </a:r>
            <a:r>
              <a:rPr lang="en-US" dirty="0" err="1" smtClean="0"/>
              <a:t>facon</a:t>
            </a:r>
            <a:r>
              <a:rPr lang="en-US" dirty="0" smtClean="0"/>
              <a:t> ne </a:t>
            </a:r>
            <a:r>
              <a:rPr lang="en-US" dirty="0" err="1" smtClean="0"/>
              <a:t>Rrashbull</a:t>
            </a:r>
            <a:r>
              <a:rPr lang="en-US" dirty="0" smtClean="0"/>
              <a:t>, </a:t>
            </a:r>
            <a:r>
              <a:rPr lang="en-US" dirty="0" err="1" smtClean="0"/>
              <a:t>dhe</a:t>
            </a:r>
            <a:r>
              <a:rPr lang="en-US" dirty="0" smtClean="0"/>
              <a:t> ne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tjerat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BR Durres (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ne </a:t>
            </a:r>
            <a:r>
              <a:rPr lang="en-US" dirty="0" err="1" smtClean="0"/>
              <a:t>Bashki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tjera</a:t>
            </a:r>
            <a:r>
              <a:rPr lang="en-US" dirty="0" smtClean="0"/>
              <a:t> </a:t>
            </a:r>
            <a:r>
              <a:rPr lang="en-US" dirty="0" err="1" smtClean="0"/>
              <a:t>limitrofe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56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Titulli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Ngritja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qendre</a:t>
            </a:r>
            <a:r>
              <a:rPr lang="en-US" dirty="0"/>
              <a:t> </a:t>
            </a:r>
            <a:r>
              <a:rPr lang="en-US" dirty="0" err="1"/>
              <a:t>sherbimesh</a:t>
            </a:r>
            <a:r>
              <a:rPr lang="en-US" dirty="0"/>
              <a:t> One Stop Shop- </a:t>
            </a:r>
            <a:r>
              <a:rPr lang="en-US" dirty="0" err="1"/>
              <a:t>Faza</a:t>
            </a:r>
            <a:r>
              <a:rPr lang="en-US" dirty="0"/>
              <a:t> II “</a:t>
            </a:r>
            <a:r>
              <a:rPr lang="en-US" dirty="0" err="1"/>
              <a:t>Infrastruktura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Funksionimi</a:t>
            </a:r>
            <a:r>
              <a:rPr lang="en-US" dirty="0"/>
              <a:t>”</a:t>
            </a:r>
          </a:p>
          <a:p>
            <a:r>
              <a:rPr lang="en-US" b="1" dirty="0" err="1"/>
              <a:t>Lloji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Zhvillim</a:t>
            </a:r>
            <a:r>
              <a:rPr lang="en-US" dirty="0" smtClean="0"/>
              <a:t> </a:t>
            </a:r>
            <a:r>
              <a:rPr lang="en-US" dirty="0" err="1"/>
              <a:t>ekonomik</a:t>
            </a:r>
            <a:r>
              <a:rPr lang="en-US" dirty="0"/>
              <a:t>/</a:t>
            </a:r>
            <a:r>
              <a:rPr lang="en-US" dirty="0" err="1"/>
              <a:t>Kohezion</a:t>
            </a:r>
            <a:r>
              <a:rPr lang="en-US" dirty="0"/>
              <a:t> </a:t>
            </a:r>
            <a:r>
              <a:rPr lang="en-US" dirty="0" smtClean="0"/>
              <a:t>Social</a:t>
            </a:r>
          </a:p>
          <a:p>
            <a:r>
              <a:rPr lang="en-US" b="1" dirty="0" err="1" smtClean="0"/>
              <a:t>Synimi</a:t>
            </a:r>
            <a:r>
              <a:rPr lang="en-US" dirty="0" smtClean="0"/>
              <a:t>: </a:t>
            </a:r>
            <a:r>
              <a:rPr lang="en-US" dirty="0" err="1"/>
              <a:t>mbeshtetja</a:t>
            </a:r>
            <a:r>
              <a:rPr lang="en-US" dirty="0"/>
              <a:t> e </a:t>
            </a:r>
            <a:r>
              <a:rPr lang="en-US" dirty="0" err="1"/>
              <a:t>aktiviteteve</a:t>
            </a:r>
            <a:r>
              <a:rPr lang="en-US" dirty="0"/>
              <a:t> </a:t>
            </a:r>
            <a:r>
              <a:rPr lang="en-US" dirty="0" err="1"/>
              <a:t>facon</a:t>
            </a:r>
            <a:r>
              <a:rPr lang="en-US" dirty="0"/>
              <a:t> ne BR Durres</a:t>
            </a:r>
          </a:p>
          <a:p>
            <a:r>
              <a:rPr lang="en-US" b="1" dirty="0" err="1"/>
              <a:t>Vendndodhja</a:t>
            </a:r>
            <a:r>
              <a:rPr lang="en-US" b="1" dirty="0"/>
              <a:t> e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Rrashbull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b="1" dirty="0" err="1"/>
              <a:t>Vlera</a:t>
            </a:r>
            <a:r>
              <a:rPr lang="en-US" b="1" dirty="0"/>
              <a:t> </a:t>
            </a:r>
            <a:r>
              <a:rPr lang="en-US" b="1" dirty="0" err="1"/>
              <a:t>totale</a:t>
            </a:r>
            <a:r>
              <a:rPr lang="en-US" b="1" dirty="0"/>
              <a:t> e </a:t>
            </a:r>
            <a:r>
              <a:rPr lang="en-US" b="1" dirty="0" err="1"/>
              <a:t>projektit</a:t>
            </a:r>
            <a:r>
              <a:rPr lang="en-US" b="1" dirty="0"/>
              <a:t> (EUR) est</a:t>
            </a:r>
            <a:r>
              <a:rPr lang="en-US" b="1" dirty="0" smtClean="0"/>
              <a:t>.: </a:t>
            </a:r>
            <a:r>
              <a:rPr lang="en-US" dirty="0" smtClean="0"/>
              <a:t>52K</a:t>
            </a:r>
          </a:p>
          <a:p>
            <a:r>
              <a:rPr lang="en-US" b="1" dirty="0" err="1" smtClean="0"/>
              <a:t>Perfituesit</a:t>
            </a:r>
            <a:r>
              <a:rPr lang="en-US" dirty="0" smtClean="0"/>
              <a:t>: </a:t>
            </a:r>
            <a:r>
              <a:rPr lang="en-US" dirty="0" err="1"/>
              <a:t>ndermarrjet</a:t>
            </a:r>
            <a:r>
              <a:rPr lang="en-US" dirty="0"/>
              <a:t> </a:t>
            </a:r>
            <a:r>
              <a:rPr lang="en-US" dirty="0" err="1"/>
              <a:t>facon</a:t>
            </a:r>
            <a:r>
              <a:rPr lang="en-US" dirty="0"/>
              <a:t> ne </a:t>
            </a:r>
            <a:r>
              <a:rPr lang="en-US" dirty="0" err="1"/>
              <a:t>Rrashbull</a:t>
            </a:r>
            <a:r>
              <a:rPr lang="en-US" dirty="0"/>
              <a:t>, </a:t>
            </a:r>
            <a:r>
              <a:rPr lang="en-US" dirty="0" err="1"/>
              <a:t>dhe</a:t>
            </a:r>
            <a:r>
              <a:rPr lang="en-US" dirty="0"/>
              <a:t> ne </a:t>
            </a:r>
            <a:r>
              <a:rPr lang="en-US" dirty="0" err="1"/>
              <a:t>zona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tjerat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BR Durres (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ne </a:t>
            </a:r>
            <a:r>
              <a:rPr lang="en-US" dirty="0" err="1"/>
              <a:t>Bashki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tjera</a:t>
            </a:r>
            <a:r>
              <a:rPr lang="en-US" dirty="0"/>
              <a:t> </a:t>
            </a:r>
            <a:r>
              <a:rPr lang="en-US" dirty="0" err="1"/>
              <a:t>limitrofe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430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Titulli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Kompletimi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err="1"/>
              <a:t>perditesimi</a:t>
            </a:r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Planit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Zhvillimit</a:t>
            </a:r>
            <a:r>
              <a:rPr lang="en-US" dirty="0"/>
              <a:t> Urban - me </a:t>
            </a:r>
            <a:r>
              <a:rPr lang="en-US" dirty="0" err="1"/>
              <a:t>theks</a:t>
            </a:r>
            <a:r>
              <a:rPr lang="en-US" dirty="0"/>
              <a:t> </a:t>
            </a:r>
            <a:r>
              <a:rPr lang="en-US" dirty="0" err="1"/>
              <a:t>Zona</a:t>
            </a:r>
            <a:r>
              <a:rPr lang="en-US" dirty="0"/>
              <a:t> e </a:t>
            </a:r>
            <a:r>
              <a:rPr lang="en-US" dirty="0" err="1"/>
              <a:t>Shërbimit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Mbështetjes</a:t>
            </a:r>
            <a:r>
              <a:rPr lang="en-US" dirty="0"/>
              <a:t> me </a:t>
            </a:r>
            <a:r>
              <a:rPr lang="en-US" dirty="0" err="1"/>
              <a:t>Sherbime</a:t>
            </a:r>
            <a:r>
              <a:rPr lang="en-US" dirty="0"/>
              <a:t> </a:t>
            </a:r>
            <a:r>
              <a:rPr lang="en-US" dirty="0" err="1"/>
              <a:t>Tregtare</a:t>
            </a:r>
            <a:r>
              <a:rPr lang="en-US" dirty="0"/>
              <a:t> </a:t>
            </a:r>
            <a:r>
              <a:rPr lang="en-US" dirty="0" err="1"/>
              <a:t>Plotesuese</a:t>
            </a:r>
            <a:endParaRPr lang="en-US" dirty="0"/>
          </a:p>
          <a:p>
            <a:r>
              <a:rPr lang="en-US" b="1" dirty="0" err="1"/>
              <a:t>Lloji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Zhvillim</a:t>
            </a:r>
            <a:r>
              <a:rPr lang="en-US" dirty="0" smtClean="0"/>
              <a:t> </a:t>
            </a:r>
            <a:r>
              <a:rPr lang="en-US" dirty="0" err="1"/>
              <a:t>ekonomik</a:t>
            </a:r>
            <a:r>
              <a:rPr lang="en-US" dirty="0"/>
              <a:t>/</a:t>
            </a:r>
            <a:r>
              <a:rPr lang="en-US" dirty="0" err="1"/>
              <a:t>Kohezion</a:t>
            </a:r>
            <a:r>
              <a:rPr lang="en-US" dirty="0"/>
              <a:t> </a:t>
            </a:r>
            <a:r>
              <a:rPr lang="en-US" dirty="0" smtClean="0"/>
              <a:t>Social</a:t>
            </a:r>
          </a:p>
          <a:p>
            <a:r>
              <a:rPr lang="en-US" b="1" dirty="0" err="1" smtClean="0"/>
              <a:t>Synimi</a:t>
            </a:r>
            <a:r>
              <a:rPr lang="en-US" dirty="0" smtClean="0"/>
              <a:t>: </a:t>
            </a:r>
            <a:r>
              <a:rPr lang="en-US" dirty="0" err="1" smtClean="0"/>
              <a:t>valorizimi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punes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kryer</a:t>
            </a:r>
            <a:r>
              <a:rPr lang="en-US" dirty="0"/>
              <a:t> </a:t>
            </a:r>
            <a:r>
              <a:rPr lang="en-US" dirty="0" err="1"/>
              <a:t>deri</a:t>
            </a:r>
            <a:r>
              <a:rPr lang="en-US" dirty="0"/>
              <a:t> me </a:t>
            </a:r>
            <a:r>
              <a:rPr lang="en-US" dirty="0" err="1"/>
              <a:t>tani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njesite</a:t>
            </a:r>
            <a:r>
              <a:rPr lang="en-US" dirty="0"/>
              <a:t> </a:t>
            </a:r>
            <a:r>
              <a:rPr lang="en-US" dirty="0" err="1"/>
              <a:t>aktuale</a:t>
            </a:r>
            <a:r>
              <a:rPr lang="en-US" dirty="0"/>
              <a:t> </a:t>
            </a:r>
            <a:r>
              <a:rPr lang="en-US" dirty="0" smtClean="0"/>
              <a:t>ne </a:t>
            </a:r>
            <a:r>
              <a:rPr lang="en-US" dirty="0" err="1" smtClean="0"/>
              <a:t>planifikim</a:t>
            </a:r>
            <a:r>
              <a:rPr lang="en-US" dirty="0" smtClean="0"/>
              <a:t> &amp; </a:t>
            </a:r>
            <a:r>
              <a:rPr lang="en-US" dirty="0" err="1" smtClean="0"/>
              <a:t>zhvillim</a:t>
            </a:r>
            <a:r>
              <a:rPr lang="en-US" dirty="0" smtClean="0"/>
              <a:t> </a:t>
            </a:r>
            <a:r>
              <a:rPr lang="en-US" dirty="0" err="1" smtClean="0"/>
              <a:t>territori</a:t>
            </a:r>
            <a:endParaRPr lang="en-US" dirty="0"/>
          </a:p>
          <a:p>
            <a:r>
              <a:rPr lang="en-US" b="1" dirty="0" err="1"/>
              <a:t>Vendndodhja</a:t>
            </a:r>
            <a:r>
              <a:rPr lang="en-US" b="1" dirty="0"/>
              <a:t> e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Manez</a:t>
            </a:r>
            <a:r>
              <a:rPr lang="en-US" dirty="0" smtClean="0"/>
              <a:t>, </a:t>
            </a:r>
            <a:r>
              <a:rPr lang="en-US" dirty="0"/>
              <a:t>right on the </a:t>
            </a:r>
            <a:r>
              <a:rPr lang="en-US"/>
              <a:t>border </a:t>
            </a:r>
            <a:r>
              <a:rPr lang="en-US" smtClean="0"/>
              <a:t>with </a:t>
            </a:r>
            <a:r>
              <a:rPr lang="en-US" dirty="0" err="1" smtClean="0"/>
              <a:t>Ishem</a:t>
            </a:r>
            <a:endParaRPr lang="en-US" dirty="0"/>
          </a:p>
          <a:p>
            <a:r>
              <a:rPr lang="en-US" b="1" dirty="0" err="1"/>
              <a:t>Vlera</a:t>
            </a:r>
            <a:r>
              <a:rPr lang="en-US" b="1" dirty="0"/>
              <a:t> </a:t>
            </a:r>
            <a:r>
              <a:rPr lang="en-US" b="1" dirty="0" err="1"/>
              <a:t>totale</a:t>
            </a:r>
            <a:r>
              <a:rPr lang="en-US" b="1" dirty="0"/>
              <a:t> e </a:t>
            </a:r>
            <a:r>
              <a:rPr lang="en-US" b="1" dirty="0" err="1"/>
              <a:t>projektit</a:t>
            </a:r>
            <a:r>
              <a:rPr lang="en-US" b="1" dirty="0"/>
              <a:t>  (EUR) est</a:t>
            </a:r>
            <a:r>
              <a:rPr lang="en-US" b="1" dirty="0" smtClean="0"/>
              <a:t>.: </a:t>
            </a:r>
            <a:r>
              <a:rPr lang="en-US" dirty="0" smtClean="0"/>
              <a:t>15K</a:t>
            </a:r>
          </a:p>
          <a:p>
            <a:r>
              <a:rPr lang="en-US" b="1" dirty="0" err="1" smtClean="0"/>
              <a:t>Perfituesit</a:t>
            </a:r>
            <a:r>
              <a:rPr lang="en-US" dirty="0" smtClean="0"/>
              <a:t>: </a:t>
            </a:r>
            <a:r>
              <a:rPr lang="en-US" dirty="0" err="1" smtClean="0"/>
              <a:t>turizmi</a:t>
            </a:r>
            <a:r>
              <a:rPr lang="en-US" dirty="0" smtClean="0"/>
              <a:t> </a:t>
            </a:r>
            <a:r>
              <a:rPr lang="en-US" dirty="0" err="1" smtClean="0"/>
              <a:t>elitar</a:t>
            </a:r>
            <a:r>
              <a:rPr lang="en-US" dirty="0" smtClean="0"/>
              <a:t> ne </a:t>
            </a:r>
            <a:r>
              <a:rPr lang="en-US" dirty="0" err="1" smtClean="0"/>
              <a:t>Gjirin</a:t>
            </a:r>
            <a:r>
              <a:rPr lang="en-US" dirty="0" smtClean="0"/>
              <a:t> e </a:t>
            </a:r>
            <a:r>
              <a:rPr lang="en-US" dirty="0" err="1"/>
              <a:t>L</a:t>
            </a:r>
            <a:r>
              <a:rPr lang="en-US" dirty="0" err="1" smtClean="0"/>
              <a:t>alzit</a:t>
            </a:r>
            <a:r>
              <a:rPr lang="en-US" dirty="0" smtClean="0"/>
              <a:t> (</a:t>
            </a:r>
            <a:r>
              <a:rPr lang="en-US" dirty="0" err="1" smtClean="0"/>
              <a:t>Ishem</a:t>
            </a:r>
            <a:r>
              <a:rPr lang="en-US" dirty="0" smtClean="0"/>
              <a:t>); </a:t>
            </a:r>
            <a:r>
              <a:rPr lang="en-US" dirty="0" err="1" smtClean="0"/>
              <a:t>banoret</a:t>
            </a:r>
            <a:r>
              <a:rPr lang="en-US" dirty="0" smtClean="0"/>
              <a:t> e </a:t>
            </a:r>
            <a:r>
              <a:rPr lang="en-US" dirty="0" err="1" smtClean="0"/>
              <a:t>Manzes</a:t>
            </a:r>
            <a:r>
              <a:rPr lang="en-US" dirty="0" smtClean="0"/>
              <a:t>, </a:t>
            </a:r>
            <a:r>
              <a:rPr lang="en-US" dirty="0" err="1" smtClean="0"/>
              <a:t>etj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589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Projekt</a:t>
            </a:r>
            <a:r>
              <a:rPr lang="en-US" dirty="0" smtClean="0"/>
              <a:t>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Titulli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Krijimi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Kompleksit</a:t>
            </a:r>
            <a:r>
              <a:rPr lang="en-US" dirty="0"/>
              <a:t> </a:t>
            </a:r>
            <a:r>
              <a:rPr lang="en-US" dirty="0" err="1"/>
              <a:t>Sportiv</a:t>
            </a:r>
            <a:r>
              <a:rPr lang="en-US" dirty="0"/>
              <a:t> - </a:t>
            </a:r>
            <a:r>
              <a:rPr lang="en-US" dirty="0" err="1"/>
              <a:t>Manez</a:t>
            </a:r>
            <a:endParaRPr lang="en-US" dirty="0"/>
          </a:p>
          <a:p>
            <a:r>
              <a:rPr lang="en-US" b="1" dirty="0" err="1"/>
              <a:t>Lloji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Zhvillim</a:t>
            </a:r>
            <a:r>
              <a:rPr lang="en-US" dirty="0" smtClean="0"/>
              <a:t> </a:t>
            </a:r>
            <a:r>
              <a:rPr lang="en-US" dirty="0" err="1"/>
              <a:t>ekonomik</a:t>
            </a:r>
            <a:r>
              <a:rPr lang="en-US" dirty="0"/>
              <a:t>/</a:t>
            </a:r>
            <a:r>
              <a:rPr lang="en-US" dirty="0" err="1"/>
              <a:t>Kohezion</a:t>
            </a:r>
            <a:r>
              <a:rPr lang="en-US" dirty="0"/>
              <a:t> </a:t>
            </a:r>
            <a:r>
              <a:rPr lang="en-US" dirty="0" smtClean="0"/>
              <a:t>Social</a:t>
            </a:r>
          </a:p>
          <a:p>
            <a:r>
              <a:rPr lang="en-US" dirty="0" err="1" smtClean="0"/>
              <a:t>Synimi</a:t>
            </a:r>
            <a:r>
              <a:rPr lang="en-US" dirty="0" smtClean="0"/>
              <a:t>: </a:t>
            </a:r>
            <a:r>
              <a:rPr lang="en-US" dirty="0"/>
              <a:t>a) </a:t>
            </a:r>
            <a:r>
              <a:rPr lang="en-US" dirty="0" err="1"/>
              <a:t>pasurimi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games se </a:t>
            </a:r>
            <a:r>
              <a:rPr lang="en-US" dirty="0" err="1"/>
              <a:t>argetimeve</a:t>
            </a:r>
            <a:r>
              <a:rPr lang="en-US" dirty="0"/>
              <a:t> per </a:t>
            </a:r>
            <a:r>
              <a:rPr lang="en-US" dirty="0" err="1"/>
              <a:t>banoret</a:t>
            </a:r>
            <a:r>
              <a:rPr lang="en-US" dirty="0"/>
              <a:t> e zones (</a:t>
            </a:r>
            <a:r>
              <a:rPr lang="en-US" dirty="0" err="1"/>
              <a:t>Manez</a:t>
            </a:r>
            <a:r>
              <a:rPr lang="en-US" dirty="0"/>
              <a:t>, </a:t>
            </a:r>
            <a:r>
              <a:rPr lang="en-US" dirty="0" err="1"/>
              <a:t>Ishem</a:t>
            </a:r>
            <a:r>
              <a:rPr lang="en-US" dirty="0"/>
              <a:t>, </a:t>
            </a:r>
            <a:r>
              <a:rPr lang="en-US" dirty="0" err="1"/>
              <a:t>KiR</a:t>
            </a:r>
            <a:r>
              <a:rPr lang="en-US" dirty="0"/>
              <a:t>, </a:t>
            </a:r>
            <a:r>
              <a:rPr lang="en-US" dirty="0" err="1"/>
              <a:t>etj</a:t>
            </a:r>
            <a:r>
              <a:rPr lang="en-US" dirty="0"/>
              <a:t>); (b) </a:t>
            </a:r>
            <a:r>
              <a:rPr lang="en-US" dirty="0" err="1"/>
              <a:t>permiresohet</a:t>
            </a:r>
            <a:r>
              <a:rPr lang="en-US" dirty="0"/>
              <a:t> </a:t>
            </a:r>
            <a:r>
              <a:rPr lang="en-US" dirty="0" err="1"/>
              <a:t>cilesia</a:t>
            </a:r>
            <a:r>
              <a:rPr lang="en-US" dirty="0"/>
              <a:t> e </a:t>
            </a:r>
            <a:r>
              <a:rPr lang="en-US" dirty="0" err="1"/>
              <a:t>sherbimeve</a:t>
            </a:r>
            <a:r>
              <a:rPr lang="en-US" dirty="0"/>
              <a:t> per </a:t>
            </a:r>
            <a:r>
              <a:rPr lang="en-US" dirty="0" err="1"/>
              <a:t>pushuesit</a:t>
            </a:r>
            <a:r>
              <a:rPr lang="en-US" dirty="0"/>
              <a:t> e </a:t>
            </a:r>
            <a:r>
              <a:rPr lang="en-US" dirty="0" err="1"/>
              <a:t>Gjirit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Lalzit</a:t>
            </a:r>
            <a:r>
              <a:rPr lang="en-US" dirty="0"/>
              <a:t>; </a:t>
            </a:r>
          </a:p>
          <a:p>
            <a:r>
              <a:rPr lang="en-US" b="1" dirty="0" err="1"/>
              <a:t>Vendndodhja</a:t>
            </a:r>
            <a:r>
              <a:rPr lang="en-US" b="1" dirty="0"/>
              <a:t> e </a:t>
            </a:r>
            <a:r>
              <a:rPr lang="en-US" b="1" dirty="0" err="1" smtClean="0"/>
              <a:t>projektit</a:t>
            </a:r>
            <a:r>
              <a:rPr lang="en-US" b="1" dirty="0" smtClean="0"/>
              <a:t>: </a:t>
            </a:r>
            <a:r>
              <a:rPr lang="en-US" dirty="0" err="1" smtClean="0"/>
              <a:t>Manez</a:t>
            </a:r>
            <a:r>
              <a:rPr lang="en-US" dirty="0" smtClean="0"/>
              <a:t>, right on the </a:t>
            </a:r>
            <a:r>
              <a:rPr lang="en-US" smtClean="0"/>
              <a:t>border with </a:t>
            </a:r>
            <a:r>
              <a:rPr lang="en-US" dirty="0" err="1" smtClean="0"/>
              <a:t>Ishem</a:t>
            </a:r>
            <a:endParaRPr lang="en-US" dirty="0"/>
          </a:p>
          <a:p>
            <a:r>
              <a:rPr lang="en-US" b="1" dirty="0" err="1"/>
              <a:t>Vlera</a:t>
            </a:r>
            <a:r>
              <a:rPr lang="en-US" b="1" dirty="0"/>
              <a:t> </a:t>
            </a:r>
            <a:r>
              <a:rPr lang="en-US" b="1" dirty="0" err="1"/>
              <a:t>totale</a:t>
            </a:r>
            <a:r>
              <a:rPr lang="en-US" b="1" dirty="0"/>
              <a:t> e </a:t>
            </a:r>
            <a:r>
              <a:rPr lang="en-US" b="1" dirty="0" err="1"/>
              <a:t>projektit</a:t>
            </a:r>
            <a:r>
              <a:rPr lang="en-US" b="1" dirty="0"/>
              <a:t>  (EUR) est</a:t>
            </a:r>
            <a:r>
              <a:rPr lang="en-US" b="1" dirty="0" smtClean="0"/>
              <a:t>.: </a:t>
            </a:r>
            <a:r>
              <a:rPr lang="en-US" dirty="0" smtClean="0"/>
              <a:t>35K</a:t>
            </a:r>
          </a:p>
          <a:p>
            <a:r>
              <a:rPr lang="en-US" b="1" dirty="0" err="1" smtClean="0"/>
              <a:t>Perfituesit</a:t>
            </a:r>
            <a:r>
              <a:rPr lang="en-US" dirty="0" smtClean="0"/>
              <a:t>: </a:t>
            </a:r>
            <a:r>
              <a:rPr lang="en-US" dirty="0" err="1" smtClean="0"/>
              <a:t>banoret</a:t>
            </a:r>
            <a:r>
              <a:rPr lang="en-US" dirty="0" smtClean="0"/>
              <a:t> e </a:t>
            </a:r>
            <a:r>
              <a:rPr lang="en-US" dirty="0" err="1"/>
              <a:t>Manez</a:t>
            </a:r>
            <a:r>
              <a:rPr lang="en-US" dirty="0"/>
              <a:t>, </a:t>
            </a:r>
            <a:r>
              <a:rPr lang="en-US" dirty="0" err="1"/>
              <a:t>Ishem</a:t>
            </a:r>
            <a:r>
              <a:rPr lang="en-US" dirty="0"/>
              <a:t>, </a:t>
            </a:r>
            <a:r>
              <a:rPr lang="en-US" dirty="0" err="1" smtClean="0"/>
              <a:t>KiR</a:t>
            </a:r>
            <a:r>
              <a:rPr lang="en-US" dirty="0" smtClean="0"/>
              <a:t>, </a:t>
            </a:r>
            <a:r>
              <a:rPr lang="en-US" dirty="0" err="1" smtClean="0"/>
              <a:t>etj</a:t>
            </a:r>
            <a:r>
              <a:rPr lang="en-US" dirty="0" smtClean="0"/>
              <a:t>. </a:t>
            </a:r>
            <a:r>
              <a:rPr lang="en-US" dirty="0" err="1" smtClean="0"/>
              <a:t>Pushuesit</a:t>
            </a:r>
            <a:r>
              <a:rPr lang="en-US" dirty="0" smtClean="0"/>
              <a:t> ne </a:t>
            </a:r>
            <a:r>
              <a:rPr lang="en-US" dirty="0" err="1" smtClean="0"/>
              <a:t>Gjirin</a:t>
            </a:r>
            <a:r>
              <a:rPr lang="en-US" dirty="0" smtClean="0"/>
              <a:t> e </a:t>
            </a:r>
            <a:r>
              <a:rPr lang="en-US" dirty="0" err="1" smtClean="0"/>
              <a:t>lalzit</a:t>
            </a:r>
            <a:r>
              <a:rPr lang="en-US" dirty="0" smtClean="0"/>
              <a:t>, </a:t>
            </a:r>
            <a:r>
              <a:rPr lang="en-US" dirty="0" err="1" smtClean="0"/>
              <a:t>etj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z="2400" smtClean="0"/>
              <a:t>23</a:t>
            </a:fld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831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990600"/>
          </a:xfrm>
        </p:spPr>
        <p:txBody>
          <a:bodyPr/>
          <a:lstStyle/>
          <a:p>
            <a:r>
              <a:rPr lang="en-GB" dirty="0" smtClean="0"/>
              <a:t>PROFILI EKONOMIK </a:t>
            </a:r>
            <a:endParaRPr lang="sq-A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>
              <a:buNone/>
            </a:pPr>
            <a:endParaRPr lang="sq-AL" sz="2000" dirty="0" smtClean="0"/>
          </a:p>
          <a:p>
            <a:pPr>
              <a:buNone/>
            </a:pPr>
            <a:r>
              <a:rPr lang="sq-AL" sz="2000" dirty="0" smtClean="0"/>
              <a:t>	Qarku Durrës </a:t>
            </a:r>
            <a:r>
              <a:rPr lang="en-US" sz="2000" dirty="0" err="1" smtClean="0"/>
              <a:t>ë</a:t>
            </a:r>
            <a:r>
              <a:rPr lang="sq-AL" sz="2000" dirty="0" smtClean="0"/>
              <a:t>sht</a:t>
            </a:r>
            <a:r>
              <a:rPr lang="en-US" sz="2000" dirty="0" err="1" smtClean="0"/>
              <a:t>ë</a:t>
            </a:r>
            <a:r>
              <a:rPr lang="sq-AL" sz="2000" dirty="0" smtClean="0"/>
              <a:t> zona e dyt</a:t>
            </a:r>
            <a:r>
              <a:rPr lang="en-US" sz="2000" dirty="0" smtClean="0"/>
              <a:t>ë</a:t>
            </a:r>
            <a:r>
              <a:rPr lang="sq-AL" sz="2000" dirty="0" smtClean="0"/>
              <a:t> ekonomike m</a:t>
            </a:r>
            <a:r>
              <a:rPr lang="en-US" sz="2000" dirty="0" smtClean="0"/>
              <a:t>ë</a:t>
            </a:r>
            <a:r>
              <a:rPr lang="sq-AL" sz="2000" dirty="0" smtClean="0"/>
              <a:t> e r</a:t>
            </a:r>
            <a:r>
              <a:rPr lang="en-US" sz="2000" dirty="0" smtClean="0"/>
              <a:t>ë</a:t>
            </a:r>
            <a:r>
              <a:rPr lang="sq-AL" sz="2000" dirty="0" smtClean="0"/>
              <a:t>nd</a:t>
            </a:r>
            <a:r>
              <a:rPr lang="en-US" sz="2000" dirty="0" smtClean="0"/>
              <a:t>ë</a:t>
            </a:r>
            <a:r>
              <a:rPr lang="sq-AL" sz="2000" dirty="0" smtClean="0"/>
              <a:t>sishme n</a:t>
            </a:r>
            <a:r>
              <a:rPr lang="en-US" sz="2000" dirty="0" smtClean="0"/>
              <a:t>ë</a:t>
            </a:r>
            <a:r>
              <a:rPr lang="sq-AL" sz="2000" dirty="0" smtClean="0"/>
              <a:t> vend p</a:t>
            </a:r>
            <a:r>
              <a:rPr lang="en-US" sz="2000" dirty="0" err="1" smtClean="0"/>
              <a:t>ë</a:t>
            </a:r>
            <a:r>
              <a:rPr lang="sq-AL" sz="2000" dirty="0" smtClean="0"/>
              <a:t>r nga aktiviteti ekonomik. </a:t>
            </a:r>
            <a:r>
              <a:rPr lang="sq-AL" sz="2000" dirty="0"/>
              <a:t>Ne fund </a:t>
            </a:r>
            <a:r>
              <a:rPr lang="sq-AL" sz="2000" dirty="0" smtClean="0"/>
              <a:t>t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2013 </a:t>
            </a:r>
            <a:r>
              <a:rPr lang="sq-AL" sz="2000" dirty="0"/>
              <a:t>figuronin </a:t>
            </a:r>
            <a:r>
              <a:rPr lang="sq-AL" sz="2000" dirty="0" smtClean="0"/>
              <a:t>10,602 nj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si </a:t>
            </a:r>
            <a:r>
              <a:rPr lang="sq-AL" sz="2000" dirty="0"/>
              <a:t>ekonomike </a:t>
            </a:r>
            <a:r>
              <a:rPr lang="sq-AL" sz="2000" dirty="0" smtClean="0"/>
              <a:t>aktive, ndar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si m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posht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p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r nga nr. i t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pun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suarve.</a:t>
            </a:r>
          </a:p>
          <a:p>
            <a:pPr>
              <a:buNone/>
            </a:pPr>
            <a:endParaRPr lang="sq-AL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sq-AL" sz="2000" dirty="0" smtClean="0"/>
          </a:p>
          <a:p>
            <a:pPr>
              <a:buNone/>
            </a:pPr>
            <a:endParaRPr lang="sq-AL" sz="2000" dirty="0" smtClean="0"/>
          </a:p>
          <a:p>
            <a:pPr>
              <a:buNone/>
            </a:pPr>
            <a:endParaRPr lang="sq-AL" sz="2000" dirty="0"/>
          </a:p>
          <a:p>
            <a:pPr>
              <a:buNone/>
            </a:pPr>
            <a:endParaRPr lang="sq-A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787290"/>
              </p:ext>
            </p:extLst>
          </p:nvPr>
        </p:nvGraphicFramePr>
        <p:xfrm>
          <a:off x="1306513" y="3446463"/>
          <a:ext cx="7967662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Document" r:id="rId4" imgW="5867400" imgH="1028700" progId="Word.Document.12">
                  <p:embed/>
                </p:oleObj>
              </mc:Choice>
              <mc:Fallback>
                <p:oleObj name="Document" r:id="rId4" imgW="5867400" imgH="102870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513" y="3446463"/>
                        <a:ext cx="7967662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91200" y="0"/>
            <a:ext cx="2108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www.shtetiweb.org</a:t>
            </a:r>
            <a:endParaRPr lang="sq-AL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520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GB" sz="3800" dirty="0"/>
              <a:t>SEKTORËT MË TË RËNDËSISHËM</a:t>
            </a:r>
            <a:endParaRPr lang="sq-AL" sz="3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866878"/>
              </p:ext>
            </p:extLst>
          </p:nvPr>
        </p:nvGraphicFramePr>
        <p:xfrm>
          <a:off x="990600" y="2514600"/>
          <a:ext cx="7848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1524001"/>
            <a:ext cx="807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600" b="1" dirty="0" smtClean="0"/>
              <a:t>- Tregtia me Shumic</a:t>
            </a:r>
            <a:r>
              <a:rPr lang="sq-AL" sz="1600" b="1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b="1" dirty="0" smtClean="0"/>
              <a:t> / Pakic</a:t>
            </a:r>
            <a:r>
              <a:rPr lang="sq-AL" sz="1600" b="1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b="1" dirty="0" smtClean="0"/>
              <a:t> / Riparim </a:t>
            </a:r>
            <a:r>
              <a:rPr lang="sq-AL" sz="1600" dirty="0" smtClean="0"/>
              <a:t>etj, ka nr. m</a:t>
            </a:r>
            <a:r>
              <a:rPr lang="en-US" sz="1600" dirty="0" smtClean="0"/>
              <a:t>ë</a:t>
            </a:r>
            <a:r>
              <a:rPr lang="sq-AL" sz="1600" dirty="0" smtClean="0"/>
              <a:t> t</a:t>
            </a:r>
            <a:r>
              <a:rPr lang="en-US" sz="1600" dirty="0" smtClean="0"/>
              <a:t>ë</a:t>
            </a:r>
            <a:r>
              <a:rPr lang="sq-AL" sz="1600" dirty="0" smtClean="0"/>
              <a:t> madh t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 NjE, por me mesataren m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 t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 ul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t t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 t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 pun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suarve p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r nj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si ekonmike.</a:t>
            </a:r>
          </a:p>
          <a:p>
            <a:r>
              <a:rPr lang="sq-AL" sz="1600" b="1" dirty="0" smtClean="0"/>
              <a:t>- Administrata publike </a:t>
            </a:r>
            <a:r>
              <a:rPr lang="sq-AL" sz="1600" dirty="0" smtClean="0"/>
              <a:t>ka nr. m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 t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 lart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 t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 t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 pun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suarve p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r organizat</a:t>
            </a:r>
            <a:r>
              <a:rPr lang="sq-AL" sz="16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600" dirty="0" smtClean="0"/>
              <a:t>.</a:t>
            </a:r>
            <a:endParaRPr lang="en-US" sz="1600" dirty="0" smtClean="0"/>
          </a:p>
          <a:p>
            <a:endParaRPr lang="sq-A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172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TREGU I PUNËS </a:t>
            </a:r>
            <a:endParaRPr lang="sq-A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305800" cy="5867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500" b="1" dirty="0" smtClean="0"/>
              <a:t>S</a:t>
            </a:r>
            <a:r>
              <a:rPr lang="sq-AL" sz="1500" b="1" dirty="0" smtClean="0"/>
              <a:t>h</a:t>
            </a:r>
            <a:r>
              <a:rPr lang="en-US" sz="1500" b="1" dirty="0" smtClean="0"/>
              <a:t>ë</a:t>
            </a:r>
            <a:r>
              <a:rPr lang="sq-AL" sz="1500" b="1" dirty="0" smtClean="0"/>
              <a:t>rbimet </a:t>
            </a:r>
            <a:r>
              <a:rPr lang="sq-AL" sz="1500" dirty="0" smtClean="0"/>
              <a:t>ofrojn</a:t>
            </a:r>
            <a:r>
              <a:rPr lang="en-US" sz="1500" dirty="0" smtClean="0"/>
              <a:t>ë</a:t>
            </a:r>
            <a:r>
              <a:rPr lang="sq-AL" sz="1500" dirty="0" smtClean="0"/>
              <a:t> perqindjen m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 t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 madhe t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 pun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simit (Bashkia Durr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s mban rekordin prej 68,46%).</a:t>
            </a:r>
          </a:p>
          <a:p>
            <a:pPr>
              <a:buNone/>
            </a:pPr>
            <a:r>
              <a:rPr lang="sq-AL" sz="1500" b="1" dirty="0" smtClean="0"/>
              <a:t>Bujq</a:t>
            </a:r>
            <a:r>
              <a:rPr lang="sq-AL" sz="1500" b="1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b="1" dirty="0" smtClean="0"/>
              <a:t>sia</a:t>
            </a:r>
            <a:r>
              <a:rPr lang="sq-AL" sz="1500" dirty="0" smtClean="0"/>
              <a:t> ofron shumic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n e vendeve t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 pun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s</a:t>
            </a:r>
            <a:r>
              <a:rPr lang="en-US" sz="1500" dirty="0" smtClean="0"/>
              <a:t> </a:t>
            </a:r>
            <a:r>
              <a:rPr lang="sq-AL" sz="1500" dirty="0" smtClean="0"/>
              <a:t>e p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r Sukthin, Ishmin dhe deri n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 gjysm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n e vendeve t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 pun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s si n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 rastin e Bashkis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 Man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/>
              <a:t>z.</a:t>
            </a:r>
            <a:endParaRPr lang="en-US" sz="15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 algn="just">
              <a:lnSpc>
                <a:spcPct val="80000"/>
              </a:lnSpc>
              <a:buNone/>
            </a:pPr>
            <a:r>
              <a:rPr lang="sq-AL" sz="1500" dirty="0" smtClean="0">
                <a:latin typeface="Arial" pitchFamily="34" charset="0"/>
                <a:cs typeface="Arial" pitchFamily="34" charset="0"/>
              </a:rPr>
              <a:t>Ne bashkin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urbane t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Durr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sit shifra e t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pun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suarve me arsim t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mes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m profesional arrin n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>
                <a:latin typeface="Verdana"/>
                <a:ea typeface="Verdana"/>
                <a:cs typeface="Verdana"/>
              </a:rPr>
              <a:t> 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45,4%. Ai zbret n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pak se nj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tret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n n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bashkit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dhe komunat m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pak t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urbanizuara dhe m</a:t>
            </a:r>
            <a:r>
              <a:rPr lang="en-US" sz="1500" dirty="0">
                <a:latin typeface="Verdana"/>
                <a:ea typeface="Verdana"/>
                <a:cs typeface="Verdana"/>
              </a:rPr>
              <a:t>e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 pak industri &amp; sh</a:t>
            </a:r>
            <a:r>
              <a:rPr lang="sq-AL" sz="15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1500" dirty="0" smtClean="0">
                <a:latin typeface="Arial" pitchFamily="34" charset="0"/>
                <a:cs typeface="Arial" pitchFamily="34" charset="0"/>
              </a:rPr>
              <a:t>rbime. </a:t>
            </a: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q-AL" sz="2000" dirty="0" smtClean="0"/>
          </a:p>
          <a:p>
            <a:pPr>
              <a:buNone/>
            </a:pPr>
            <a:endParaRPr lang="sq-AL" sz="2000" dirty="0" smtClean="0"/>
          </a:p>
          <a:p>
            <a:endParaRPr lang="sq-A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62600" y="0"/>
            <a:ext cx="2108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www.shtetiweb.org</a:t>
            </a:r>
            <a:endParaRPr lang="sq-AL" dirty="0">
              <a:solidFill>
                <a:schemeClr val="bg1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622961"/>
              </p:ext>
            </p:extLst>
          </p:nvPr>
        </p:nvGraphicFramePr>
        <p:xfrm>
          <a:off x="1376363" y="2441575"/>
          <a:ext cx="6599237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cument" r:id="rId4" imgW="6005826" imgH="1515947" progId="Word.Document.12">
                  <p:embed/>
                </p:oleObj>
              </mc:Choice>
              <mc:Fallback>
                <p:oleObj name="Document" r:id="rId4" imgW="6005826" imgH="151594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2441575"/>
                        <a:ext cx="6599237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782056"/>
              </p:ext>
            </p:extLst>
          </p:nvPr>
        </p:nvGraphicFramePr>
        <p:xfrm>
          <a:off x="993775" y="4873625"/>
          <a:ext cx="7307263" cy="174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Document" r:id="rId7" imgW="5971194" imgH="1420930" progId="Word.Document.12">
                  <p:embed/>
                </p:oleObj>
              </mc:Choice>
              <mc:Fallback>
                <p:oleObj name="Document" r:id="rId7" imgW="5971194" imgH="142093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4873625"/>
                        <a:ext cx="7307263" cy="174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822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PLANET ZHVILLIMORE TE BASHKISË SË RE</a:t>
            </a:r>
            <a:endParaRPr lang="sq-A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  <a:tabLst>
                <a:tab pos="0" algn="l"/>
              </a:tabLst>
            </a:pPr>
            <a:r>
              <a:rPr lang="sq-AL" sz="2000" dirty="0"/>
              <a:t>P</a:t>
            </a:r>
            <a:r>
              <a:rPr lang="sq-AL" sz="2000" dirty="0" smtClean="0"/>
              <a:t>lanet </a:t>
            </a:r>
            <a:r>
              <a:rPr lang="sq-AL" sz="2000" dirty="0"/>
              <a:t>zhvillimore </a:t>
            </a:r>
            <a:r>
              <a:rPr lang="sq-AL" sz="2000" dirty="0" smtClean="0"/>
              <a:t>t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Bashkis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s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</a:t>
            </a:r>
            <a:r>
              <a:rPr lang="sq-AL" sz="2000" dirty="0"/>
              <a:t>Re </a:t>
            </a:r>
            <a:r>
              <a:rPr lang="sq-AL" sz="2000" dirty="0" smtClean="0"/>
              <a:t>Durr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s p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r t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qen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t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q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ndruesh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m, duhet t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</a:t>
            </a:r>
            <a:r>
              <a:rPr lang="sq-AL" sz="2000" dirty="0"/>
              <a:t>bazohen </a:t>
            </a:r>
            <a:r>
              <a:rPr lang="sq-AL" sz="2000" dirty="0" smtClean="0"/>
              <a:t>n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nd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rmarrjet </a:t>
            </a:r>
            <a:r>
              <a:rPr lang="sq-AL" sz="2000" dirty="0"/>
              <a:t>e suksseshme egzistuese por </a:t>
            </a:r>
            <a:r>
              <a:rPr lang="sq-AL" sz="2000" dirty="0" smtClean="0"/>
              <a:t>t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ndihmuar aktivisht </a:t>
            </a:r>
            <a:r>
              <a:rPr lang="sq-AL" sz="2000" dirty="0"/>
              <a:t>me politika </a:t>
            </a:r>
            <a:r>
              <a:rPr lang="sq-AL" sz="2000" dirty="0" smtClean="0"/>
              <a:t>mb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shtetjeje </a:t>
            </a:r>
            <a:r>
              <a:rPr lang="sq-AL" sz="2000" dirty="0"/>
              <a:t>strategjike nga qeveria qendrore. </a:t>
            </a:r>
            <a:r>
              <a:rPr lang="sq-AL" sz="2000" dirty="0" smtClean="0"/>
              <a:t>K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tu mund t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citojm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:</a:t>
            </a:r>
          </a:p>
          <a:p>
            <a:pPr marL="457200" indent="-457200">
              <a:buAutoNum type="alphaLcParenR"/>
            </a:pPr>
            <a:r>
              <a:rPr lang="sq-AL" sz="2000" dirty="0" smtClean="0"/>
              <a:t>p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rpunimin </a:t>
            </a:r>
            <a:r>
              <a:rPr lang="sq-AL" sz="2000" dirty="0"/>
              <a:t>e tekstileve dhe </a:t>
            </a:r>
            <a:r>
              <a:rPr lang="sq-AL" sz="2000" dirty="0" smtClean="0"/>
              <a:t>l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kure-k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puc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ve </a:t>
            </a:r>
            <a:r>
              <a:rPr lang="sq-AL" sz="2000" dirty="0"/>
              <a:t>e ndihmuar me investime publike </a:t>
            </a:r>
            <a:r>
              <a:rPr lang="sq-AL" sz="2000" dirty="0" smtClean="0"/>
              <a:t>n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</a:t>
            </a:r>
            <a:r>
              <a:rPr lang="sq-AL" sz="2000" dirty="0"/>
              <a:t>hulumtime, zhvillim produkti &amp; procesesh dhe </a:t>
            </a:r>
            <a:r>
              <a:rPr lang="sq-AL" sz="2000" dirty="0" smtClean="0"/>
              <a:t>n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</a:t>
            </a:r>
            <a:r>
              <a:rPr lang="sq-AL" sz="2000" dirty="0"/>
              <a:t>marketing, </a:t>
            </a:r>
            <a:r>
              <a:rPr lang="sq-AL" sz="2000" dirty="0" smtClean="0"/>
              <a:t>shp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ndarje </a:t>
            </a:r>
            <a:r>
              <a:rPr lang="sq-AL" sz="2000" dirty="0"/>
              <a:t>dhe </a:t>
            </a:r>
            <a:r>
              <a:rPr lang="sq-AL" sz="2000" dirty="0" smtClean="0"/>
              <a:t>shitje;</a:t>
            </a:r>
          </a:p>
          <a:p>
            <a:pPr marL="457200" indent="-457200">
              <a:buAutoNum type="alphaLcParenR"/>
            </a:pPr>
            <a:r>
              <a:rPr lang="sq-AL" sz="2000" dirty="0" smtClean="0"/>
              <a:t>logjistik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n </a:t>
            </a:r>
            <a:r>
              <a:rPr lang="sq-AL" sz="2000" dirty="0"/>
              <a:t>e transportit me </a:t>
            </a:r>
            <a:r>
              <a:rPr lang="sq-AL" sz="2000" dirty="0" smtClean="0"/>
              <a:t>ndihm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</a:t>
            </a:r>
            <a:r>
              <a:rPr lang="sq-AL" sz="2000" dirty="0"/>
              <a:t>publike </a:t>
            </a:r>
            <a:r>
              <a:rPr lang="sq-AL" sz="2000" dirty="0" smtClean="0"/>
              <a:t>n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</a:t>
            </a:r>
            <a:r>
              <a:rPr lang="sq-AL" sz="2000" dirty="0"/>
              <a:t>zhvillimin dhe modernizimin </a:t>
            </a:r>
            <a:r>
              <a:rPr lang="sq-AL" sz="2000" dirty="0" smtClean="0"/>
              <a:t>n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</a:t>
            </a:r>
            <a:r>
              <a:rPr lang="sq-AL" sz="2000" dirty="0"/>
              <a:t>kontekstin ligjor </a:t>
            </a:r>
            <a:r>
              <a:rPr lang="sq-AL" sz="2000" dirty="0" smtClean="0"/>
              <a:t>t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</a:t>
            </a:r>
            <a:r>
              <a:rPr lang="sq-AL" sz="2000" dirty="0"/>
              <a:t>procedurave doganore dhe </a:t>
            </a:r>
            <a:r>
              <a:rPr lang="sq-AL" sz="2000" dirty="0" smtClean="0"/>
              <a:t>t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infrastruktur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s s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transportit;</a:t>
            </a:r>
          </a:p>
          <a:p>
            <a:pPr marL="457200" indent="-457200">
              <a:buAutoNum type="alphaLcParenR"/>
            </a:pPr>
            <a:r>
              <a:rPr lang="sq-AL" sz="2000" dirty="0" smtClean="0"/>
              <a:t>bujq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sin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</a:t>
            </a:r>
            <a:r>
              <a:rPr lang="sq-AL" sz="2000" dirty="0"/>
              <a:t>dhe </a:t>
            </a:r>
            <a:r>
              <a:rPr lang="sq-AL" sz="2000" dirty="0" smtClean="0"/>
              <a:t>zhvillimin rural, </a:t>
            </a:r>
            <a:r>
              <a:rPr lang="sq-AL" sz="2000" dirty="0"/>
              <a:t>me </a:t>
            </a:r>
            <a:r>
              <a:rPr lang="sq-AL" sz="2000" dirty="0" smtClean="0"/>
              <a:t>ndihm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</a:t>
            </a:r>
            <a:r>
              <a:rPr lang="sq-AL" sz="2000" dirty="0"/>
              <a:t>publike </a:t>
            </a:r>
            <a:r>
              <a:rPr lang="sq-AL" sz="2000" dirty="0" smtClean="0"/>
              <a:t>n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 mb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shtetjen </a:t>
            </a:r>
            <a:r>
              <a:rPr lang="sq-AL" sz="2000" dirty="0"/>
              <a:t>e </a:t>
            </a:r>
            <a:r>
              <a:rPr lang="sq-AL" sz="2000" dirty="0" smtClean="0"/>
              <a:t>fermer</a:t>
            </a:r>
            <a:r>
              <a:rPr lang="sq-AL" sz="2000" dirty="0" smtClean="0">
                <a:latin typeface="Verdana"/>
                <a:ea typeface="Verdana"/>
                <a:cs typeface="Verdana"/>
              </a:rPr>
              <a:t>ë</a:t>
            </a:r>
            <a:r>
              <a:rPr lang="sq-AL" sz="2000" dirty="0" smtClean="0"/>
              <a:t>ve </a:t>
            </a:r>
            <a:r>
              <a:rPr lang="sq-AL" sz="2000" dirty="0"/>
              <a:t>dhe </a:t>
            </a:r>
            <a:r>
              <a:rPr lang="sq-AL" sz="2000" dirty="0" smtClean="0"/>
              <a:t>eksportimin </a:t>
            </a:r>
            <a:r>
              <a:rPr lang="sq-AL" sz="2000" dirty="0"/>
              <a:t>e produkteve shqiptare</a:t>
            </a:r>
            <a:r>
              <a:rPr lang="sq-AL" sz="2000" dirty="0" smtClean="0"/>
              <a:t>.</a:t>
            </a:r>
          </a:p>
          <a:p>
            <a:endParaRPr lang="sq-A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91200" y="0"/>
            <a:ext cx="2108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www.shtetiweb.org</a:t>
            </a:r>
            <a:endParaRPr lang="sq-AL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122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59224"/>
          </a:xfrm>
        </p:spPr>
        <p:txBody>
          <a:bodyPr>
            <a:normAutofit/>
          </a:bodyPr>
          <a:lstStyle/>
          <a:p>
            <a:r>
              <a:rPr lang="en-US" sz="3500" dirty="0" err="1" smtClean="0"/>
              <a:t>Analizat</a:t>
            </a:r>
            <a:r>
              <a:rPr lang="en-US" sz="3500" dirty="0" smtClean="0"/>
              <a:t> </a:t>
            </a:r>
            <a:r>
              <a:rPr lang="en-US" sz="3500" dirty="0" err="1" smtClean="0"/>
              <a:t>kryesore</a:t>
            </a:r>
            <a:r>
              <a:rPr lang="en-US" sz="3500" dirty="0" smtClean="0"/>
              <a:t>/</a:t>
            </a:r>
            <a:r>
              <a:rPr lang="en-US" sz="3500" dirty="0" err="1" smtClean="0"/>
              <a:t>shërbimet</a:t>
            </a:r>
            <a:r>
              <a:rPr lang="en-US" sz="3500" dirty="0" smtClean="0"/>
              <a:t> </a:t>
            </a:r>
            <a:r>
              <a:rPr lang="en-US" sz="3500" dirty="0" err="1" smtClean="0"/>
              <a:t>publike</a:t>
            </a:r>
            <a:r>
              <a:rPr lang="en-US" sz="3500" dirty="0" smtClean="0"/>
              <a:t> 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GB" dirty="0" smtClean="0"/>
              <a:t>TRANSPORTI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GB" dirty="0" err="1" smtClean="0"/>
              <a:t>Qarku</a:t>
            </a:r>
            <a:r>
              <a:rPr lang="en-GB" dirty="0" smtClean="0"/>
              <a:t> i </a:t>
            </a:r>
            <a:r>
              <a:rPr lang="en-GB" dirty="0" err="1"/>
              <a:t>Durrësit</a:t>
            </a:r>
            <a:r>
              <a:rPr lang="en-GB" dirty="0"/>
              <a:t> </a:t>
            </a:r>
            <a:r>
              <a:rPr lang="en-GB" dirty="0" err="1"/>
              <a:t>është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ndër</a:t>
            </a:r>
            <a:r>
              <a:rPr lang="en-GB" dirty="0"/>
              <a:t> </a:t>
            </a:r>
            <a:r>
              <a:rPr lang="en-GB" dirty="0" err="1"/>
              <a:t>rajonet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 smtClean="0"/>
              <a:t>nd</a:t>
            </a:r>
            <a:r>
              <a:rPr lang="en-GB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GB" dirty="0" err="1" smtClean="0"/>
              <a:t>rthuret</a:t>
            </a:r>
            <a:r>
              <a:rPr lang="en-GB" dirty="0" smtClean="0"/>
              <a:t> </a:t>
            </a:r>
            <a:r>
              <a:rPr lang="en-GB" dirty="0" err="1"/>
              <a:t>më</a:t>
            </a:r>
            <a:r>
              <a:rPr lang="en-GB" dirty="0"/>
              <a:t> </a:t>
            </a:r>
            <a:r>
              <a:rPr lang="en-GB" dirty="0" err="1" smtClean="0"/>
              <a:t>mir</a:t>
            </a:r>
            <a:r>
              <a:rPr lang="en-GB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/>
              <a:t>rrjetin</a:t>
            </a:r>
            <a:r>
              <a:rPr lang="en-GB" dirty="0"/>
              <a:t> </a:t>
            </a:r>
            <a:r>
              <a:rPr lang="en-GB" dirty="0" err="1"/>
              <a:t>rrugor</a:t>
            </a:r>
            <a:r>
              <a:rPr lang="en-GB" dirty="0"/>
              <a:t> </a:t>
            </a:r>
            <a:r>
              <a:rPr lang="en-GB" dirty="0" err="1"/>
              <a:t>krahasuar</a:t>
            </a:r>
            <a:r>
              <a:rPr lang="en-GB" dirty="0"/>
              <a:t> me </a:t>
            </a:r>
            <a:r>
              <a:rPr lang="en-GB" dirty="0" err="1"/>
              <a:t>rajonet</a:t>
            </a:r>
            <a:r>
              <a:rPr lang="en-GB" dirty="0"/>
              <a:t> e </a:t>
            </a:r>
            <a:r>
              <a:rPr lang="en-GB" dirty="0" err="1" smtClean="0"/>
              <a:t>tjera</a:t>
            </a:r>
            <a:r>
              <a:rPr lang="en-GB" dirty="0" smtClean="0"/>
              <a:t> </a:t>
            </a:r>
            <a:r>
              <a:rPr lang="en-GB" dirty="0" err="1" smtClean="0"/>
              <a:t>t</a:t>
            </a:r>
            <a:r>
              <a:rPr lang="en-GB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GB" dirty="0" smtClean="0"/>
              <a:t> </a:t>
            </a:r>
            <a:r>
              <a:rPr lang="en-GB" dirty="0" err="1"/>
              <a:t>Shqipërisë</a:t>
            </a:r>
            <a:r>
              <a:rPr lang="en-GB" dirty="0"/>
              <a:t>.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gjitha</a:t>
            </a:r>
            <a:r>
              <a:rPr lang="en-GB" dirty="0"/>
              <a:t> </a:t>
            </a:r>
            <a:r>
              <a:rPr lang="en-GB" dirty="0" err="1"/>
              <a:t>komunat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bashkitë</a:t>
            </a:r>
            <a:r>
              <a:rPr lang="en-GB" dirty="0"/>
              <a:t> </a:t>
            </a:r>
            <a:r>
              <a:rPr lang="en-GB" dirty="0" err="1"/>
              <a:t>janë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lidhura</a:t>
            </a:r>
            <a:r>
              <a:rPr lang="en-GB" dirty="0"/>
              <a:t> </a:t>
            </a:r>
            <a:r>
              <a:rPr lang="en-GB" dirty="0" err="1"/>
              <a:t>mirë</a:t>
            </a:r>
            <a:r>
              <a:rPr lang="en-GB" dirty="0"/>
              <a:t> me </a:t>
            </a:r>
            <a:r>
              <a:rPr lang="en-GB" dirty="0" err="1"/>
              <a:t>njëra</a:t>
            </a:r>
            <a:r>
              <a:rPr lang="en-GB" dirty="0"/>
              <a:t> </a:t>
            </a:r>
            <a:r>
              <a:rPr lang="en-GB" dirty="0" err="1"/>
              <a:t>tjetrën</a:t>
            </a:r>
            <a:r>
              <a:rPr lang="en-GB" dirty="0"/>
              <a:t>. </a:t>
            </a:r>
            <a:r>
              <a:rPr lang="en-GB" dirty="0" err="1" smtClean="0"/>
              <a:t>Autobusët</a:t>
            </a:r>
            <a:r>
              <a:rPr lang="en-GB" dirty="0" smtClean="0"/>
              <a:t> </a:t>
            </a:r>
            <a:r>
              <a:rPr lang="en-GB" dirty="0" err="1"/>
              <a:t>ose</a:t>
            </a:r>
            <a:r>
              <a:rPr lang="en-GB" dirty="0"/>
              <a:t> </a:t>
            </a:r>
            <a:r>
              <a:rPr lang="en-GB" dirty="0" err="1" smtClean="0"/>
              <a:t>minibusët</a:t>
            </a:r>
            <a:r>
              <a:rPr lang="en-GB" dirty="0" smtClean="0"/>
              <a:t> </a:t>
            </a:r>
            <a:r>
              <a:rPr lang="en-GB" dirty="0" err="1"/>
              <a:t>ditorë</a:t>
            </a:r>
            <a:r>
              <a:rPr lang="en-GB" dirty="0"/>
              <a:t> </a:t>
            </a:r>
            <a:r>
              <a:rPr lang="en-GB" dirty="0" err="1"/>
              <a:t>punojnë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rajon</a:t>
            </a:r>
            <a:r>
              <a:rPr lang="en-GB" dirty="0" smtClean="0"/>
              <a:t>. </a:t>
            </a:r>
            <a:r>
              <a:rPr lang="en-GB" dirty="0" err="1" smtClean="0"/>
              <a:t>Shijaku</a:t>
            </a:r>
            <a:r>
              <a:rPr lang="en-GB" dirty="0" smtClean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çdo</a:t>
            </a:r>
            <a:r>
              <a:rPr lang="en-GB" dirty="0"/>
              <a:t> </a:t>
            </a:r>
            <a:r>
              <a:rPr lang="en-GB" dirty="0" err="1" smtClean="0"/>
              <a:t>gjysëm</a:t>
            </a:r>
            <a:r>
              <a:rPr lang="en-GB" dirty="0" smtClean="0"/>
              <a:t> </a:t>
            </a:r>
            <a:r>
              <a:rPr lang="en-GB" dirty="0"/>
              <a:t>ore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çdo</a:t>
            </a:r>
            <a:r>
              <a:rPr lang="en-GB" dirty="0"/>
              <a:t> </a:t>
            </a:r>
            <a:r>
              <a:rPr lang="en-GB" dirty="0" err="1"/>
              <a:t>orë</a:t>
            </a:r>
            <a:r>
              <a:rPr lang="en-GB" dirty="0"/>
              <a:t> </a:t>
            </a:r>
            <a:r>
              <a:rPr lang="en-GB" dirty="0" err="1" smtClean="0"/>
              <a:t>minibuse</a:t>
            </a:r>
            <a:r>
              <a:rPr lang="en-GB" dirty="0" smtClean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 smtClean="0"/>
              <a:t>autobusë</a:t>
            </a:r>
            <a:r>
              <a:rPr lang="en-GB" dirty="0" smtClean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shkojnë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Tiranë</a:t>
            </a:r>
            <a:r>
              <a:rPr lang="en-GB" dirty="0"/>
              <a:t> </a:t>
            </a:r>
            <a:r>
              <a:rPr lang="en-GB" dirty="0" err="1"/>
              <a:t>ose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 </a:t>
            </a:r>
            <a:r>
              <a:rPr lang="en-GB" dirty="0" err="1"/>
              <a:t>kështu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 smtClean="0"/>
              <a:t>lidh</a:t>
            </a:r>
            <a:r>
              <a:rPr lang="en-GB" dirty="0" smtClean="0"/>
              <a:t> </a:t>
            </a:r>
            <a:r>
              <a:rPr lang="en-GB" dirty="0" err="1"/>
              <a:t>direkt</a:t>
            </a:r>
            <a:r>
              <a:rPr lang="en-GB" dirty="0"/>
              <a:t> </a:t>
            </a:r>
            <a:r>
              <a:rPr lang="en-GB" dirty="0" err="1" smtClean="0"/>
              <a:t>Xhafzotaj</a:t>
            </a:r>
            <a:r>
              <a:rPr lang="en-GB" dirty="0"/>
              <a:t>, </a:t>
            </a:r>
            <a:r>
              <a:rPr lang="en-GB" dirty="0" err="1"/>
              <a:t>Rrashbullin</a:t>
            </a:r>
            <a:r>
              <a:rPr lang="en-GB" dirty="0"/>
              <a:t>, </a:t>
            </a:r>
            <a:r>
              <a:rPr lang="en-GB" dirty="0" err="1"/>
              <a:t>Durrësin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Sukthin</a:t>
            </a:r>
            <a:r>
              <a:rPr lang="en-GB" dirty="0"/>
              <a:t>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MENAXHIMI I MBETJEVE</a:t>
            </a:r>
          </a:p>
          <a:p>
            <a:pPr marL="0" indent="0" algn="just">
              <a:buNone/>
            </a:pPr>
            <a:r>
              <a:rPr lang="en-US" dirty="0" err="1" smtClean="0"/>
              <a:t>Qarku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Durrësit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përgatitur</a:t>
            </a:r>
            <a:r>
              <a:rPr lang="en-US" dirty="0"/>
              <a:t> PRMM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tij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miratuar</a:t>
            </a:r>
            <a:r>
              <a:rPr lang="en-US" dirty="0"/>
              <a:t> </a:t>
            </a:r>
            <a:r>
              <a:rPr lang="en-US" dirty="0" err="1"/>
              <a:t>ende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Këshilli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Qarkut</a:t>
            </a:r>
            <a:r>
              <a:rPr lang="en-US" dirty="0" smtClean="0"/>
              <a:t>.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/>
              <a:t>qarkun</a:t>
            </a:r>
            <a:r>
              <a:rPr lang="en-US" dirty="0"/>
              <a:t> e </a:t>
            </a:r>
            <a:r>
              <a:rPr lang="en-US" dirty="0" err="1"/>
              <a:t>Durrësit</a:t>
            </a:r>
            <a:r>
              <a:rPr lang="en-US" dirty="0"/>
              <a:t> </a:t>
            </a:r>
            <a:r>
              <a:rPr lang="en-US" dirty="0" err="1"/>
              <a:t>llogaritet</a:t>
            </a:r>
            <a:r>
              <a:rPr lang="en-US" dirty="0"/>
              <a:t> se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banor</a:t>
            </a:r>
            <a:r>
              <a:rPr lang="en-US" dirty="0"/>
              <a:t> i </a:t>
            </a:r>
            <a:r>
              <a:rPr lang="en-US" dirty="0" err="1"/>
              <a:t>tij</a:t>
            </a:r>
            <a:r>
              <a:rPr lang="en-US" dirty="0"/>
              <a:t> “</a:t>
            </a:r>
            <a:r>
              <a:rPr lang="en-US" dirty="0" err="1"/>
              <a:t>prodhon</a:t>
            </a:r>
            <a:r>
              <a:rPr lang="en-US" dirty="0"/>
              <a:t>” 236 kg </a:t>
            </a:r>
            <a:r>
              <a:rPr lang="en-US" dirty="0" err="1"/>
              <a:t>mbetje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vit</a:t>
            </a:r>
            <a:r>
              <a:rPr lang="en-US" dirty="0"/>
              <a:t>, duke u </a:t>
            </a:r>
            <a:r>
              <a:rPr lang="en-US" dirty="0" err="1"/>
              <a:t>bazuar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 smtClean="0"/>
              <a:t>popull</a:t>
            </a:r>
            <a:r>
              <a:rPr lang="en-US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/>
              <a:t>prej</a:t>
            </a:r>
            <a:r>
              <a:rPr lang="en-US" dirty="0"/>
              <a:t> 414,677 </a:t>
            </a:r>
            <a:r>
              <a:rPr lang="en-US" dirty="0" err="1"/>
              <a:t>banorësh</a:t>
            </a:r>
            <a:r>
              <a:rPr lang="en-US" dirty="0"/>
              <a:t> (</a:t>
            </a:r>
            <a:r>
              <a:rPr lang="en-US" dirty="0" err="1" smtClean="0"/>
              <a:t>perfshir</a:t>
            </a:r>
            <a:r>
              <a:rPr lang="en-US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dirty="0" smtClean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rrethin</a:t>
            </a:r>
            <a:r>
              <a:rPr lang="en-US" dirty="0"/>
              <a:t> e </a:t>
            </a:r>
            <a:r>
              <a:rPr lang="en-US" dirty="0" err="1" smtClean="0"/>
              <a:t>Kruj</a:t>
            </a:r>
            <a:r>
              <a:rPr lang="en-US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dirty="0" err="1" smtClean="0"/>
              <a:t>s</a:t>
            </a:r>
            <a:r>
              <a:rPr lang="en-US" dirty="0"/>
              <a:t>). </a:t>
            </a:r>
            <a:r>
              <a:rPr lang="en-GB" dirty="0" err="1" smtClean="0"/>
              <a:t>Fshati</a:t>
            </a:r>
            <a:r>
              <a:rPr lang="en-GB" dirty="0" smtClean="0"/>
              <a:t> </a:t>
            </a:r>
            <a:r>
              <a:rPr lang="en-GB" dirty="0" err="1"/>
              <a:t>Rade</a:t>
            </a:r>
            <a:r>
              <a:rPr lang="en-GB" dirty="0"/>
              <a:t>, </a:t>
            </a:r>
            <a:r>
              <a:rPr lang="en-GB" dirty="0" smtClean="0"/>
              <a:t>(</a:t>
            </a:r>
            <a:r>
              <a:rPr lang="en-GB" dirty="0" err="1" smtClean="0"/>
              <a:t>Bashkia</a:t>
            </a:r>
            <a:r>
              <a:rPr lang="en-GB" dirty="0" smtClean="0"/>
              <a:t> </a:t>
            </a:r>
            <a:r>
              <a:rPr lang="en-GB" dirty="0" err="1" smtClean="0"/>
              <a:t>Man</a:t>
            </a:r>
            <a:r>
              <a:rPr lang="en-GB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GB" dirty="0" err="1" smtClean="0"/>
              <a:t>z</a:t>
            </a:r>
            <a:r>
              <a:rPr lang="en-GB" dirty="0"/>
              <a:t>) </a:t>
            </a:r>
            <a:r>
              <a:rPr lang="en-US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dirty="0" err="1" smtClean="0"/>
              <a:t>sht</a:t>
            </a:r>
            <a:r>
              <a:rPr lang="en-US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dirty="0" err="1" smtClean="0"/>
              <a:t>rzgjedhur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pika</a:t>
            </a:r>
            <a:r>
              <a:rPr lang="en-US" dirty="0" smtClean="0"/>
              <a:t> </a:t>
            </a:r>
            <a:r>
              <a:rPr lang="en-US" dirty="0" err="1" smtClean="0"/>
              <a:t>ku</a:t>
            </a:r>
            <a:r>
              <a:rPr lang="en-US" dirty="0" smtClean="0"/>
              <a:t> </a:t>
            </a:r>
            <a:r>
              <a:rPr lang="en-US" dirty="0" err="1" smtClean="0"/>
              <a:t>nd</a:t>
            </a:r>
            <a:r>
              <a:rPr lang="en-US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dirty="0" err="1" smtClean="0"/>
              <a:t>rtohet</a:t>
            </a:r>
            <a:r>
              <a:rPr lang="en-US" dirty="0" smtClean="0"/>
              <a:t> </a:t>
            </a:r>
            <a:r>
              <a:rPr lang="en-US" dirty="0" err="1" smtClean="0"/>
              <a:t>landfilli</a:t>
            </a:r>
            <a:r>
              <a:rPr lang="en-US" dirty="0" smtClean="0"/>
              <a:t> i </a:t>
            </a:r>
            <a:r>
              <a:rPr lang="en-US" dirty="0" err="1" smtClean="0"/>
              <a:t>ri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153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06824"/>
          </a:xfrm>
        </p:spPr>
        <p:txBody>
          <a:bodyPr>
            <a:normAutofit/>
          </a:bodyPr>
          <a:lstStyle/>
          <a:p>
            <a:r>
              <a:rPr lang="en-US" sz="3500" dirty="0" err="1" smtClean="0"/>
              <a:t>Analizat</a:t>
            </a:r>
            <a:r>
              <a:rPr lang="en-US" sz="3500" dirty="0" smtClean="0"/>
              <a:t> </a:t>
            </a:r>
            <a:r>
              <a:rPr lang="en-US" sz="3500" dirty="0" err="1" smtClean="0"/>
              <a:t>kryesore</a:t>
            </a:r>
            <a:r>
              <a:rPr lang="en-US" sz="3500" dirty="0" smtClean="0"/>
              <a:t>/</a:t>
            </a:r>
            <a:r>
              <a:rPr lang="en-US" sz="3500" dirty="0" err="1" smtClean="0"/>
              <a:t>sh</a:t>
            </a:r>
            <a:r>
              <a:rPr lang="en-US" sz="3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3500" dirty="0" err="1" smtClean="0"/>
              <a:t>rbimet</a:t>
            </a:r>
            <a:r>
              <a:rPr lang="en-US" sz="3500" dirty="0" smtClean="0"/>
              <a:t> </a:t>
            </a:r>
            <a:r>
              <a:rPr lang="en-US" sz="3500" dirty="0" err="1" smtClean="0"/>
              <a:t>publike</a:t>
            </a:r>
            <a:r>
              <a:rPr lang="en-US" sz="3500" dirty="0" smtClean="0"/>
              <a:t> </a:t>
            </a:r>
            <a:endParaRPr lang="en-US" sz="35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-9466" r="-9466"/>
          <a:stretch>
            <a:fillRect/>
          </a:stretch>
        </p:blipFill>
        <p:spPr>
          <a:xfrm>
            <a:off x="533400" y="1447800"/>
            <a:ext cx="8607425" cy="46482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24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06824"/>
          </a:xfrm>
        </p:spPr>
        <p:txBody>
          <a:bodyPr>
            <a:normAutofit/>
          </a:bodyPr>
          <a:lstStyle/>
          <a:p>
            <a:r>
              <a:rPr lang="en-US" sz="3500" dirty="0" err="1" smtClean="0"/>
              <a:t>Analizat</a:t>
            </a:r>
            <a:r>
              <a:rPr lang="en-US" sz="3500" dirty="0" smtClean="0"/>
              <a:t> </a:t>
            </a:r>
            <a:r>
              <a:rPr lang="en-US" sz="3500" dirty="0" err="1" smtClean="0"/>
              <a:t>kryesore</a:t>
            </a:r>
            <a:r>
              <a:rPr lang="en-US" sz="3500" dirty="0" smtClean="0"/>
              <a:t>/</a:t>
            </a:r>
            <a:r>
              <a:rPr lang="en-US" sz="3500" dirty="0" err="1" smtClean="0"/>
              <a:t>sh</a:t>
            </a:r>
            <a:r>
              <a:rPr lang="en-US" sz="3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3500" dirty="0" err="1" smtClean="0"/>
              <a:t>rbimet</a:t>
            </a:r>
            <a:r>
              <a:rPr lang="en-US" sz="3500" dirty="0" smtClean="0"/>
              <a:t> </a:t>
            </a:r>
            <a:r>
              <a:rPr lang="en-US" sz="3500" dirty="0" err="1" smtClean="0"/>
              <a:t>publike</a:t>
            </a:r>
            <a:r>
              <a:rPr lang="en-US" sz="3500" dirty="0" smtClean="0"/>
              <a:t> 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tabLst>
                <a:tab pos="285750" algn="l"/>
              </a:tabLst>
            </a:pPr>
            <a:r>
              <a:rPr lang="en-US" sz="1500" dirty="0" err="1"/>
              <a:t>Shoqëria</a:t>
            </a:r>
            <a:r>
              <a:rPr lang="en-US" sz="1500" dirty="0"/>
              <a:t> </a:t>
            </a:r>
            <a:r>
              <a:rPr lang="en-US" sz="1500" dirty="0" err="1"/>
              <a:t>Ujësjellës-Kanalizime</a:t>
            </a:r>
            <a:r>
              <a:rPr lang="en-US" sz="1500" dirty="0"/>
              <a:t> </a:t>
            </a:r>
            <a:r>
              <a:rPr lang="en-US" sz="1500" dirty="0" err="1"/>
              <a:t>Durrës</a:t>
            </a:r>
            <a:r>
              <a:rPr lang="en-US" sz="1500" dirty="0"/>
              <a:t> </a:t>
            </a:r>
            <a:r>
              <a:rPr lang="en-US" sz="1500" dirty="0" err="1" smtClean="0"/>
              <a:t>sh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rben</a:t>
            </a:r>
            <a:r>
              <a:rPr lang="en-US" sz="1500" dirty="0" smtClean="0"/>
              <a:t> me </a:t>
            </a:r>
            <a:r>
              <a:rPr lang="en-US" sz="1500" dirty="0" err="1" smtClean="0"/>
              <a:t>uj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dhe</a:t>
            </a:r>
            <a:r>
              <a:rPr lang="en-US" sz="1500" dirty="0"/>
              <a:t> </a:t>
            </a:r>
            <a:r>
              <a:rPr lang="en-US" sz="1500" dirty="0" err="1"/>
              <a:t>kanalizime</a:t>
            </a:r>
            <a:r>
              <a:rPr lang="en-US" sz="1500" dirty="0"/>
              <a:t> </a:t>
            </a:r>
            <a:r>
              <a:rPr lang="en-US" sz="1500" dirty="0" err="1" smtClean="0"/>
              <a:t>Bashkin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/>
              <a:t>e </a:t>
            </a:r>
            <a:r>
              <a:rPr lang="en-US" sz="1500" dirty="0" err="1"/>
              <a:t>Durrësit</a:t>
            </a:r>
            <a:r>
              <a:rPr lang="en-US" sz="1500" dirty="0"/>
              <a:t>, </a:t>
            </a:r>
            <a:r>
              <a:rPr lang="en-US" sz="1500" dirty="0" err="1"/>
              <a:t>Sukth</a:t>
            </a:r>
            <a:r>
              <a:rPr lang="en-US" sz="1500" dirty="0"/>
              <a:t>, </a:t>
            </a:r>
            <a:r>
              <a:rPr lang="en-US" sz="1500" dirty="0" err="1" smtClean="0"/>
              <a:t>Man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z</a:t>
            </a:r>
            <a:r>
              <a:rPr lang="en-US" sz="1500" dirty="0"/>
              <a:t>, </a:t>
            </a:r>
            <a:r>
              <a:rPr lang="en-US" sz="1500" dirty="0" err="1"/>
              <a:t>Shijak</a:t>
            </a:r>
            <a:r>
              <a:rPr lang="en-US" sz="1500" dirty="0"/>
              <a:t>, </a:t>
            </a:r>
            <a:r>
              <a:rPr lang="en-US" sz="1500" dirty="0" err="1"/>
              <a:t>Maminas</a:t>
            </a:r>
            <a:r>
              <a:rPr lang="en-US" sz="1500" dirty="0"/>
              <a:t>, </a:t>
            </a:r>
            <a:r>
              <a:rPr lang="en-US" sz="1500" dirty="0" err="1"/>
              <a:t>Xhafzotaj</a:t>
            </a:r>
            <a:r>
              <a:rPr lang="en-US" sz="1500" dirty="0"/>
              <a:t> 1 + 2, </a:t>
            </a:r>
            <a:r>
              <a:rPr lang="en-US" sz="1500" dirty="0" err="1" smtClean="0"/>
              <a:t>Ish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m</a:t>
            </a:r>
            <a:r>
              <a:rPr lang="en-US" sz="1500" dirty="0"/>
              <a:t>, </a:t>
            </a:r>
            <a:r>
              <a:rPr lang="en-US" sz="1500" dirty="0" err="1" smtClean="0"/>
              <a:t>Fush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kuqe</a:t>
            </a:r>
            <a:r>
              <a:rPr lang="en-US" sz="1500" dirty="0"/>
              <a:t>, </a:t>
            </a:r>
            <a:r>
              <a:rPr lang="en-US" sz="1500" dirty="0" err="1" smtClean="0"/>
              <a:t>Fush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kruj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, </a:t>
            </a:r>
            <a:r>
              <a:rPr lang="en-US" sz="1500" dirty="0" err="1"/>
              <a:t>Katund</a:t>
            </a:r>
            <a:r>
              <a:rPr lang="en-US" sz="1500" dirty="0"/>
              <a:t> i </a:t>
            </a:r>
            <a:r>
              <a:rPr lang="en-US" sz="1500" dirty="0" err="1"/>
              <a:t>Ri</a:t>
            </a:r>
            <a:r>
              <a:rPr lang="en-US" sz="1500" dirty="0"/>
              <a:t>, </a:t>
            </a:r>
            <a:r>
              <a:rPr lang="en-US" sz="1500" dirty="0" err="1" smtClean="0"/>
              <a:t>Prez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, </a:t>
            </a:r>
            <a:r>
              <a:rPr lang="en-US" sz="1500" dirty="0" err="1"/>
              <a:t>Bubq</a:t>
            </a:r>
            <a:r>
              <a:rPr lang="en-US" sz="1500" dirty="0"/>
              <a:t>, </a:t>
            </a:r>
            <a:r>
              <a:rPr lang="en-US" sz="1500" dirty="0" err="1"/>
              <a:t>dhe</a:t>
            </a:r>
            <a:r>
              <a:rPr lang="en-US" sz="1500" dirty="0"/>
              <a:t> </a:t>
            </a:r>
            <a:r>
              <a:rPr lang="en-US" sz="1500" dirty="0" err="1"/>
              <a:t>Gjepalaj</a:t>
            </a:r>
            <a:r>
              <a:rPr lang="en-US" sz="1500" dirty="0"/>
              <a:t>. </a:t>
            </a:r>
            <a:r>
              <a:rPr lang="en-US" sz="1500" dirty="0" err="1"/>
              <a:t>Sasia</a:t>
            </a:r>
            <a:r>
              <a:rPr lang="en-US" sz="1500" dirty="0"/>
              <a:t> </a:t>
            </a:r>
            <a:r>
              <a:rPr lang="en-US" sz="1500" dirty="0" err="1"/>
              <a:t>ditore</a:t>
            </a:r>
            <a:r>
              <a:rPr lang="en-US" sz="1500" dirty="0"/>
              <a:t> e </a:t>
            </a:r>
            <a:r>
              <a:rPr lang="en-US" sz="1500" dirty="0" err="1"/>
              <a:t>furnizimit</a:t>
            </a:r>
            <a:r>
              <a:rPr lang="en-US" sz="1500" dirty="0"/>
              <a:t> </a:t>
            </a:r>
            <a:r>
              <a:rPr lang="en-US" sz="1500" dirty="0" err="1" smtClean="0"/>
              <a:t>p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r</a:t>
            </a:r>
            <a:r>
              <a:rPr lang="en-US" sz="1500" dirty="0"/>
              <a:t> </a:t>
            </a:r>
            <a:r>
              <a:rPr lang="en-US" sz="1500" dirty="0" err="1"/>
              <a:t>të</a:t>
            </a:r>
            <a:r>
              <a:rPr lang="en-US" sz="1500" dirty="0"/>
              <a:t> </a:t>
            </a:r>
            <a:r>
              <a:rPr lang="en-US" sz="1500" dirty="0" err="1"/>
              <a:t>gjithë</a:t>
            </a:r>
            <a:r>
              <a:rPr lang="en-US" sz="1500" dirty="0"/>
              <a:t> </a:t>
            </a:r>
            <a:r>
              <a:rPr lang="en-US" sz="1500" dirty="0" err="1"/>
              <a:t>sistemin</a:t>
            </a:r>
            <a:r>
              <a:rPr lang="en-US" sz="1500" dirty="0"/>
              <a:t> </a:t>
            </a:r>
            <a:r>
              <a:rPr lang="en-US" sz="1500" dirty="0" err="1"/>
              <a:t>është</a:t>
            </a:r>
            <a:r>
              <a:rPr lang="en-US" sz="1500" dirty="0"/>
              <a:t> 74,000m3</a:t>
            </a:r>
            <a:r>
              <a:rPr lang="en-US" sz="1500" dirty="0" smtClean="0"/>
              <a:t>.</a:t>
            </a:r>
          </a:p>
          <a:p>
            <a:pPr marL="0" indent="0">
              <a:lnSpc>
                <a:spcPct val="80000"/>
              </a:lnSpc>
              <a:buNone/>
              <a:tabLst>
                <a:tab pos="285750" algn="l"/>
              </a:tabLst>
            </a:pPr>
            <a:r>
              <a:rPr lang="en-US" sz="1500" dirty="0" err="1" smtClean="0"/>
              <a:t>Popullsia</a:t>
            </a:r>
            <a:r>
              <a:rPr lang="en-US" sz="1500" dirty="0" smtClean="0"/>
              <a:t> </a:t>
            </a:r>
            <a:r>
              <a:rPr lang="en-US" sz="1500" dirty="0" err="1" smtClean="0"/>
              <a:t>që</a:t>
            </a:r>
            <a:r>
              <a:rPr lang="en-US" sz="1500" dirty="0" smtClean="0"/>
              <a:t> </a:t>
            </a:r>
            <a:r>
              <a:rPr lang="en-US" sz="1500" dirty="0" err="1" smtClean="0"/>
              <a:t>furnizohet</a:t>
            </a:r>
            <a:r>
              <a:rPr lang="en-US" sz="1500" dirty="0" smtClean="0"/>
              <a:t> </a:t>
            </a:r>
            <a:r>
              <a:rPr lang="en-US" sz="1500" dirty="0"/>
              <a:t>me </a:t>
            </a:r>
            <a:r>
              <a:rPr lang="en-US" sz="1500" dirty="0" err="1"/>
              <a:t>ujë</a:t>
            </a:r>
            <a:r>
              <a:rPr lang="en-US" sz="1500" dirty="0"/>
              <a:t> </a:t>
            </a:r>
            <a:r>
              <a:rPr lang="en-US" sz="1500" dirty="0" err="1"/>
              <a:t>është</a:t>
            </a:r>
            <a:r>
              <a:rPr lang="en-US" sz="1500" dirty="0"/>
              <a:t> </a:t>
            </a:r>
            <a:r>
              <a:rPr lang="en-US" sz="1500" dirty="0" err="1"/>
              <a:t>rreth</a:t>
            </a:r>
            <a:r>
              <a:rPr lang="en-US" sz="1500" dirty="0"/>
              <a:t> 80 %, </a:t>
            </a:r>
            <a:r>
              <a:rPr lang="en-US" sz="1500" dirty="0" err="1"/>
              <a:t>ndërsa</a:t>
            </a:r>
            <a:r>
              <a:rPr lang="en-US" sz="1500" dirty="0"/>
              <a:t> </a:t>
            </a:r>
            <a:r>
              <a:rPr lang="en-US" sz="1500" dirty="0" err="1"/>
              <a:t>orët</a:t>
            </a:r>
            <a:r>
              <a:rPr lang="en-US" sz="1500" dirty="0"/>
              <a:t> e </a:t>
            </a:r>
            <a:r>
              <a:rPr lang="en-US" sz="1500" dirty="0" err="1"/>
              <a:t>furnizimit</a:t>
            </a:r>
            <a:r>
              <a:rPr lang="en-US" sz="1500" dirty="0"/>
              <a:t> me </a:t>
            </a:r>
            <a:r>
              <a:rPr lang="en-US" sz="1500" dirty="0" err="1"/>
              <a:t>uëj</a:t>
            </a:r>
            <a:r>
              <a:rPr lang="en-US" sz="1500" dirty="0"/>
              <a:t>/</a:t>
            </a:r>
            <a:r>
              <a:rPr lang="en-US" sz="1500" dirty="0" err="1"/>
              <a:t>ditë</a:t>
            </a:r>
            <a:r>
              <a:rPr lang="en-US" sz="1500" dirty="0"/>
              <a:t> </a:t>
            </a:r>
            <a:r>
              <a:rPr lang="en-US" sz="1500" dirty="0" err="1" smtClean="0"/>
              <a:t>ë</a:t>
            </a:r>
            <a:r>
              <a:rPr lang="en-US" sz="1500" dirty="0" err="1"/>
              <a:t>shtë</a:t>
            </a:r>
            <a:r>
              <a:rPr lang="en-US" sz="1500" dirty="0"/>
              <a:t> </a:t>
            </a:r>
            <a:r>
              <a:rPr lang="en-US" sz="1500" dirty="0" smtClean="0"/>
              <a:t>afro 6 </a:t>
            </a:r>
            <a:r>
              <a:rPr lang="en-US" sz="1500" dirty="0" err="1" smtClean="0"/>
              <a:t>or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.</a:t>
            </a:r>
          </a:p>
          <a:p>
            <a:pPr marL="0" indent="0">
              <a:lnSpc>
                <a:spcPct val="80000"/>
              </a:lnSpc>
              <a:buNone/>
              <a:tabLst>
                <a:tab pos="285750" algn="l"/>
              </a:tabLst>
            </a:pPr>
            <a:r>
              <a:rPr lang="en-US" sz="1500" dirty="0" smtClean="0"/>
              <a:t>20</a:t>
            </a:r>
            <a:r>
              <a:rPr lang="en-US" sz="1500" dirty="0"/>
              <a:t>% </a:t>
            </a:r>
            <a:r>
              <a:rPr lang="en-US" sz="1500" dirty="0" err="1" smtClean="0"/>
              <a:t>t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fshatrave</a:t>
            </a:r>
            <a:r>
              <a:rPr lang="en-US" sz="1500" dirty="0"/>
              <a:t> / </a:t>
            </a:r>
            <a:r>
              <a:rPr lang="en-US" sz="1500" dirty="0" err="1"/>
              <a:t>lagjeve</a:t>
            </a:r>
            <a:r>
              <a:rPr lang="en-US" sz="1500" dirty="0"/>
              <a:t> </a:t>
            </a:r>
            <a:r>
              <a:rPr lang="en-US" sz="1500" dirty="0" err="1"/>
              <a:t>nuk</a:t>
            </a:r>
            <a:r>
              <a:rPr lang="en-US" sz="1500" dirty="0"/>
              <a:t> </a:t>
            </a:r>
            <a:r>
              <a:rPr lang="en-US" sz="1500" dirty="0" err="1" smtClean="0"/>
              <a:t>kan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 smtClean="0"/>
              <a:t>nj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sistem</a:t>
            </a:r>
            <a:r>
              <a:rPr lang="en-US" sz="1500" dirty="0"/>
              <a:t> </a:t>
            </a:r>
            <a:r>
              <a:rPr lang="en-US" sz="1500" dirty="0" err="1"/>
              <a:t>furnizimi</a:t>
            </a:r>
            <a:r>
              <a:rPr lang="en-US" sz="1500" dirty="0"/>
              <a:t> me </a:t>
            </a:r>
            <a:r>
              <a:rPr lang="en-US" sz="1500" dirty="0" err="1" smtClean="0"/>
              <a:t>uj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. </a:t>
            </a:r>
            <a:r>
              <a:rPr lang="en-US" sz="1500" dirty="0" err="1"/>
              <a:t>Pjesa</a:t>
            </a:r>
            <a:r>
              <a:rPr lang="en-US" sz="1500" dirty="0"/>
              <a:t> e </a:t>
            </a:r>
            <a:r>
              <a:rPr lang="en-US" sz="1500" dirty="0" err="1"/>
              <a:t>familjeve</a:t>
            </a:r>
            <a:r>
              <a:rPr lang="en-US" sz="1500" dirty="0"/>
              <a:t> </a:t>
            </a:r>
            <a:r>
              <a:rPr lang="en-US" sz="1500" dirty="0" err="1" smtClean="0"/>
              <a:t>t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lidhura</a:t>
            </a:r>
            <a:r>
              <a:rPr lang="en-US" sz="1500" dirty="0"/>
              <a:t> me </a:t>
            </a:r>
            <a:r>
              <a:rPr lang="en-US" sz="1500" dirty="0" err="1"/>
              <a:t>rrjetet</a:t>
            </a:r>
            <a:r>
              <a:rPr lang="en-US" sz="1500" dirty="0"/>
              <a:t> e </a:t>
            </a:r>
            <a:r>
              <a:rPr lang="en-US" sz="1500" dirty="0" err="1" smtClean="0"/>
              <a:t>uj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rave</a:t>
            </a:r>
            <a:r>
              <a:rPr lang="en-US" sz="1500" dirty="0" smtClean="0"/>
              <a:t> </a:t>
            </a:r>
            <a:r>
              <a:rPr lang="en-US" sz="1500" dirty="0" err="1" smtClean="0"/>
              <a:t>t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zeza</a:t>
            </a:r>
            <a:r>
              <a:rPr lang="en-US" sz="1500" dirty="0"/>
              <a:t> 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sht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mesatarisht</a:t>
            </a:r>
            <a:r>
              <a:rPr lang="en-US" sz="1500" dirty="0"/>
              <a:t> 52 % ne </a:t>
            </a:r>
            <a:r>
              <a:rPr lang="en-US" sz="1500" dirty="0" err="1"/>
              <a:t>qytet</a:t>
            </a:r>
            <a:r>
              <a:rPr lang="en-US" sz="1500" dirty="0"/>
              <a:t>. </a:t>
            </a:r>
            <a:r>
              <a:rPr lang="en-US" sz="1500" dirty="0" err="1"/>
              <a:t>Zona</a:t>
            </a:r>
            <a:r>
              <a:rPr lang="en-US" sz="1500" dirty="0"/>
              <a:t> </a:t>
            </a:r>
            <a:r>
              <a:rPr lang="en-US" sz="1500" dirty="0" err="1"/>
              <a:t>rurale</a:t>
            </a:r>
            <a:r>
              <a:rPr lang="en-US" sz="1500" dirty="0"/>
              <a:t> </a:t>
            </a:r>
            <a:r>
              <a:rPr lang="en-US" sz="1500" dirty="0" err="1"/>
              <a:t>nuk</a:t>
            </a:r>
            <a:r>
              <a:rPr lang="en-US" sz="1500" dirty="0"/>
              <a:t> </a:t>
            </a:r>
            <a:r>
              <a:rPr lang="en-US" sz="1500" dirty="0" err="1"/>
              <a:t>ka</a:t>
            </a:r>
            <a:r>
              <a:rPr lang="en-US" sz="1500" dirty="0"/>
              <a:t> </a:t>
            </a:r>
            <a:r>
              <a:rPr lang="en-US" sz="1500" dirty="0" err="1"/>
              <a:t>rrjet</a:t>
            </a:r>
            <a:r>
              <a:rPr lang="en-US" sz="1500" dirty="0"/>
              <a:t> </a:t>
            </a:r>
            <a:r>
              <a:rPr lang="en-US" sz="1500" dirty="0" err="1"/>
              <a:t>kanalizimi</a:t>
            </a:r>
            <a:r>
              <a:rPr lang="en-US" sz="1500" dirty="0" smtClean="0"/>
              <a:t>.</a:t>
            </a:r>
          </a:p>
          <a:p>
            <a:pPr marL="0" indent="0">
              <a:lnSpc>
                <a:spcPct val="80000"/>
              </a:lnSpc>
              <a:buNone/>
              <a:tabLst>
                <a:tab pos="285750" algn="l"/>
              </a:tabLst>
            </a:pPr>
            <a:r>
              <a:rPr lang="en-GB" sz="1500" dirty="0" err="1" smtClean="0"/>
              <a:t>Sipas</a:t>
            </a:r>
            <a:r>
              <a:rPr lang="en-GB" sz="1500" dirty="0" smtClean="0"/>
              <a:t> </a:t>
            </a:r>
            <a:r>
              <a:rPr lang="en-GB" sz="1500" dirty="0" err="1"/>
              <a:t>ShKU</a:t>
            </a:r>
            <a:r>
              <a:rPr lang="en-GB" sz="1500" dirty="0"/>
              <a:t> </a:t>
            </a:r>
            <a:r>
              <a:rPr lang="en-GB" sz="1500" dirty="0" err="1" smtClean="0"/>
              <a:t>Durr</a:t>
            </a:r>
            <a:r>
              <a:rPr lang="en-GB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GB" sz="1500" dirty="0" err="1" smtClean="0"/>
              <a:t>s</a:t>
            </a:r>
            <a:r>
              <a:rPr lang="en-GB" sz="1500" dirty="0"/>
              <a:t>, </a:t>
            </a:r>
            <a:r>
              <a:rPr lang="en-GB" sz="1500" dirty="0" err="1"/>
              <a:t>sasia</a:t>
            </a:r>
            <a:r>
              <a:rPr lang="en-GB" sz="1500" dirty="0"/>
              <a:t> e </a:t>
            </a:r>
            <a:r>
              <a:rPr lang="en-GB" sz="1500" dirty="0" err="1"/>
              <a:t>faturuar</a:t>
            </a:r>
            <a:r>
              <a:rPr lang="en-GB" sz="1500" dirty="0"/>
              <a:t> </a:t>
            </a:r>
            <a:r>
              <a:rPr lang="en-GB" sz="1500" dirty="0" err="1"/>
              <a:t>sipas</a:t>
            </a:r>
            <a:r>
              <a:rPr lang="en-GB" sz="1500" dirty="0"/>
              <a:t> </a:t>
            </a:r>
            <a:r>
              <a:rPr lang="en-GB" sz="1500" dirty="0" err="1"/>
              <a:t>tipit</a:t>
            </a:r>
            <a:r>
              <a:rPr lang="en-GB" sz="1500" dirty="0"/>
              <a:t> </a:t>
            </a:r>
            <a:r>
              <a:rPr lang="en-GB" sz="1500" dirty="0" err="1"/>
              <a:t>te</a:t>
            </a:r>
            <a:r>
              <a:rPr lang="en-GB" sz="1500" dirty="0"/>
              <a:t> </a:t>
            </a:r>
            <a:r>
              <a:rPr lang="en-GB" sz="1500" dirty="0" err="1"/>
              <a:t>konsumatorit</a:t>
            </a:r>
            <a:r>
              <a:rPr lang="en-GB" sz="1500" dirty="0"/>
              <a:t> </a:t>
            </a:r>
            <a:r>
              <a:rPr lang="en-GB" sz="1500" dirty="0" err="1"/>
              <a:t>ndahet</a:t>
            </a:r>
            <a:r>
              <a:rPr lang="en-GB" sz="1500" dirty="0"/>
              <a:t> </a:t>
            </a:r>
            <a:r>
              <a:rPr lang="en-GB" sz="1500" dirty="0" err="1"/>
              <a:t>si</a:t>
            </a:r>
            <a:r>
              <a:rPr lang="en-GB" sz="1500" dirty="0"/>
              <a:t> </a:t>
            </a:r>
            <a:r>
              <a:rPr lang="en-GB" sz="1500" dirty="0" err="1" smtClean="0"/>
              <a:t>m</a:t>
            </a:r>
            <a:r>
              <a:rPr lang="en-GB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GB" sz="1500" dirty="0" smtClean="0"/>
              <a:t> </a:t>
            </a:r>
            <a:r>
              <a:rPr lang="en-GB" sz="1500" dirty="0" err="1" smtClean="0"/>
              <a:t>posht</a:t>
            </a:r>
            <a:r>
              <a:rPr lang="en-GB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GB" sz="1500" dirty="0" smtClean="0"/>
              <a:t>:</a:t>
            </a:r>
            <a:endParaRPr lang="en-US" sz="1500" dirty="0"/>
          </a:p>
          <a:p>
            <a:pPr marL="0" lvl="0" indent="0">
              <a:lnSpc>
                <a:spcPct val="80000"/>
              </a:lnSpc>
              <a:buNone/>
              <a:tabLst>
                <a:tab pos="285750" algn="l"/>
              </a:tabLst>
            </a:pPr>
            <a:r>
              <a:rPr lang="en-GB" sz="1500" dirty="0" err="1" smtClean="0"/>
              <a:t>Familje</a:t>
            </a:r>
            <a:r>
              <a:rPr lang="en-GB" sz="1500" dirty="0" smtClean="0"/>
              <a:t> = 90%;  </a:t>
            </a:r>
            <a:r>
              <a:rPr lang="en-GB" sz="1500" dirty="0" err="1" smtClean="0"/>
              <a:t>Kompani</a:t>
            </a:r>
            <a:r>
              <a:rPr lang="en-GB" sz="1500" dirty="0" smtClean="0"/>
              <a:t> private= 8%; </a:t>
            </a:r>
            <a:r>
              <a:rPr lang="en-GB" sz="1500" dirty="0" err="1" smtClean="0"/>
              <a:t>Institucion</a:t>
            </a:r>
            <a:r>
              <a:rPr lang="en-GB" sz="1500" dirty="0" smtClean="0"/>
              <a:t> </a:t>
            </a:r>
            <a:r>
              <a:rPr lang="en-GB" sz="1500" dirty="0" err="1" smtClean="0"/>
              <a:t>shtet</a:t>
            </a:r>
            <a:r>
              <a:rPr lang="en-GB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GB" sz="1500" dirty="0" err="1" smtClean="0"/>
              <a:t>ror</a:t>
            </a:r>
            <a:r>
              <a:rPr lang="en-GB" sz="1500" dirty="0"/>
              <a:t>=</a:t>
            </a:r>
            <a:r>
              <a:rPr lang="en-GB" sz="1500" dirty="0" smtClean="0"/>
              <a:t> 2%</a:t>
            </a:r>
          </a:p>
          <a:p>
            <a:pPr marL="0" indent="0">
              <a:lnSpc>
                <a:spcPct val="80000"/>
              </a:lnSpc>
              <a:buNone/>
              <a:tabLst>
                <a:tab pos="285750" algn="l"/>
              </a:tabLst>
            </a:pPr>
            <a:r>
              <a:rPr lang="en-US" sz="1500" dirty="0" err="1" smtClean="0"/>
              <a:t>Humbjet</a:t>
            </a:r>
            <a:r>
              <a:rPr lang="en-US" sz="1500" dirty="0" smtClean="0"/>
              <a:t> </a:t>
            </a:r>
            <a:r>
              <a:rPr lang="en-US" sz="1500" dirty="0" err="1" smtClean="0"/>
              <a:t>n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/>
              <a:t>total </a:t>
            </a:r>
            <a:r>
              <a:rPr lang="en-US" sz="1500" dirty="0" err="1" smtClean="0"/>
              <a:t>arrijn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 smtClean="0"/>
              <a:t>n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/>
              <a:t>61.1% </a:t>
            </a:r>
            <a:r>
              <a:rPr lang="en-US" sz="1500" dirty="0" err="1" smtClean="0"/>
              <a:t>p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r</a:t>
            </a:r>
            <a:r>
              <a:rPr lang="en-US" sz="1500" dirty="0" smtClean="0"/>
              <a:t> </a:t>
            </a:r>
            <a:r>
              <a:rPr lang="en-US" sz="1500" dirty="0" err="1" smtClean="0"/>
              <a:t>t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 smtClean="0"/>
              <a:t>gjith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/>
              <a:t>ZF </a:t>
            </a:r>
            <a:r>
              <a:rPr lang="en-US" sz="1500" dirty="0" err="1" smtClean="0"/>
              <a:t>Durr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s</a:t>
            </a:r>
            <a:r>
              <a:rPr lang="en-US" sz="1500" dirty="0" smtClean="0"/>
              <a:t>. </a:t>
            </a:r>
            <a:r>
              <a:rPr lang="en-US" sz="1500" dirty="0" err="1" smtClean="0"/>
              <a:t>Objektivi</a:t>
            </a:r>
            <a:r>
              <a:rPr lang="en-US" sz="1500" dirty="0" smtClean="0"/>
              <a:t> 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sht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reduktimi</a:t>
            </a:r>
            <a:r>
              <a:rPr lang="en-US" sz="1500" dirty="0"/>
              <a:t> i </a:t>
            </a:r>
            <a:r>
              <a:rPr lang="en-US" sz="1500" dirty="0" err="1"/>
              <a:t>Ujit</a:t>
            </a:r>
            <a:r>
              <a:rPr lang="en-US" sz="1500" dirty="0"/>
              <a:t> Pa </a:t>
            </a:r>
            <a:r>
              <a:rPr lang="en-US" sz="1500" dirty="0" err="1" smtClean="0"/>
              <a:t>t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Ardhura</a:t>
            </a:r>
            <a:r>
              <a:rPr lang="en-US" sz="1500" dirty="0"/>
              <a:t> (</a:t>
            </a:r>
            <a:r>
              <a:rPr lang="en-US" sz="1500" dirty="0" err="1"/>
              <a:t>humbjeve</a:t>
            </a:r>
            <a:r>
              <a:rPr lang="en-US" sz="1500" dirty="0"/>
              <a:t> </a:t>
            </a:r>
            <a:r>
              <a:rPr lang="en-US" sz="1500" dirty="0" err="1"/>
              <a:t>te</a:t>
            </a:r>
            <a:r>
              <a:rPr lang="en-US" sz="1500" dirty="0"/>
              <a:t> </a:t>
            </a:r>
            <a:r>
              <a:rPr lang="en-US" sz="1500" dirty="0" err="1"/>
              <a:t>ujit</a:t>
            </a:r>
            <a:r>
              <a:rPr lang="en-US" sz="1500" dirty="0"/>
              <a:t>) </a:t>
            </a:r>
            <a:r>
              <a:rPr lang="en-US" sz="1500" dirty="0" err="1"/>
              <a:t>si</a:t>
            </a:r>
            <a:r>
              <a:rPr lang="en-US" sz="1500" dirty="0"/>
              <a:t> </a:t>
            </a:r>
            <a:r>
              <a:rPr lang="en-US" sz="1500" dirty="0" err="1" smtClean="0"/>
              <a:t>p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 smtClean="0"/>
              <a:t>rqindje</a:t>
            </a:r>
            <a:r>
              <a:rPr lang="en-US" sz="1500" dirty="0" smtClean="0"/>
              <a:t> </a:t>
            </a:r>
            <a:r>
              <a:rPr lang="en-US" sz="1500" dirty="0"/>
              <a:t>e </a:t>
            </a:r>
            <a:r>
              <a:rPr lang="en-US" sz="1500" dirty="0" err="1"/>
              <a:t>volumit</a:t>
            </a:r>
            <a:r>
              <a:rPr lang="en-US" sz="1500" dirty="0"/>
              <a:t> </a:t>
            </a:r>
            <a:r>
              <a:rPr lang="en-US" sz="1500" dirty="0" err="1" smtClean="0"/>
              <a:t>t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ujit</a:t>
            </a:r>
            <a:r>
              <a:rPr lang="en-US" sz="1500" dirty="0"/>
              <a:t> </a:t>
            </a:r>
            <a:r>
              <a:rPr lang="en-US" sz="1500" dirty="0" err="1" smtClean="0"/>
              <a:t>t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prodhuar</a:t>
            </a:r>
            <a:r>
              <a:rPr lang="en-US" sz="1500" dirty="0"/>
              <a:t>, </a:t>
            </a:r>
            <a:r>
              <a:rPr lang="en-US" sz="1500" dirty="0" err="1"/>
              <a:t>nga</a:t>
            </a:r>
            <a:r>
              <a:rPr lang="en-US" sz="1500" dirty="0"/>
              <a:t> 71.4% </a:t>
            </a:r>
            <a:r>
              <a:rPr lang="en-US" sz="1500" dirty="0" err="1" smtClean="0"/>
              <a:t>n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vitin</a:t>
            </a:r>
            <a:r>
              <a:rPr lang="en-US" sz="1500" dirty="0"/>
              <a:t> 2013, </a:t>
            </a:r>
            <a:r>
              <a:rPr lang="en-US" sz="1500" dirty="0" err="1" smtClean="0"/>
              <a:t>n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/>
              <a:t>50% </a:t>
            </a:r>
            <a:r>
              <a:rPr lang="en-US" sz="1500" dirty="0" err="1" smtClean="0"/>
              <a:t>n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 err="1"/>
              <a:t>vitin</a:t>
            </a:r>
            <a:r>
              <a:rPr lang="en-US" sz="1500" dirty="0"/>
              <a:t> 2018. </a:t>
            </a:r>
            <a:r>
              <a:rPr lang="en-US" sz="1500" dirty="0" err="1" smtClean="0"/>
              <a:t>Projekti</a:t>
            </a:r>
            <a:r>
              <a:rPr lang="en-US" sz="1500" dirty="0" smtClean="0"/>
              <a:t> </a:t>
            </a:r>
            <a:r>
              <a:rPr lang="en-US" sz="1500" dirty="0" err="1" smtClean="0"/>
              <a:t>m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smtClean="0"/>
              <a:t> </a:t>
            </a:r>
            <a:r>
              <a:rPr lang="en-US" sz="1500" dirty="0"/>
              <a:t>i </a:t>
            </a:r>
            <a:r>
              <a:rPr lang="en-US" sz="1500" dirty="0" err="1" smtClean="0"/>
              <a:t>r</a:t>
            </a:r>
            <a:r>
              <a:rPr lang="en-US" sz="1500" dirty="0" err="1" smtClean="0">
                <a:latin typeface="Verdana"/>
                <a:ea typeface="Verdana"/>
                <a:cs typeface="Verdana"/>
              </a:rPr>
              <a:t>ë</a:t>
            </a:r>
            <a:r>
              <a:rPr lang="en-US" sz="1500" dirty="0" err="1"/>
              <a:t>ndësishmë</a:t>
            </a:r>
            <a:r>
              <a:rPr lang="en-US" sz="1500" dirty="0"/>
              <a:t> </a:t>
            </a:r>
            <a:r>
              <a:rPr lang="en-US" sz="1500" dirty="0" err="1" smtClean="0"/>
              <a:t>ë</a:t>
            </a:r>
            <a:r>
              <a:rPr lang="en-US" sz="1500" dirty="0" err="1"/>
              <a:t>shtë</a:t>
            </a:r>
            <a:r>
              <a:rPr lang="en-US" sz="1500" dirty="0"/>
              <a:t> </a:t>
            </a:r>
            <a:r>
              <a:rPr lang="en-US" sz="1500" dirty="0" err="1"/>
              <a:t>marrëveshje</a:t>
            </a:r>
            <a:r>
              <a:rPr lang="en-US" sz="1500" dirty="0"/>
              <a:t> midis </a:t>
            </a:r>
            <a:r>
              <a:rPr lang="en-US" sz="1500" dirty="0" err="1"/>
              <a:t>Qeverisë</a:t>
            </a:r>
            <a:r>
              <a:rPr lang="en-US" sz="1500" dirty="0"/>
              <a:t> </a:t>
            </a:r>
            <a:r>
              <a:rPr lang="en-US" sz="1500" dirty="0" err="1"/>
              <a:t>Shqiptare</a:t>
            </a:r>
            <a:r>
              <a:rPr lang="en-US" sz="1500" dirty="0"/>
              <a:t> </a:t>
            </a:r>
            <a:r>
              <a:rPr lang="en-US" sz="1500" dirty="0" err="1"/>
              <a:t>dhe</a:t>
            </a:r>
            <a:r>
              <a:rPr lang="en-US" sz="1500" dirty="0"/>
              <a:t> </a:t>
            </a:r>
            <a:r>
              <a:rPr lang="en-US" sz="1500" dirty="0" err="1"/>
              <a:t>Bankës</a:t>
            </a:r>
            <a:r>
              <a:rPr lang="en-US" sz="1500" dirty="0"/>
              <a:t> </a:t>
            </a:r>
            <a:r>
              <a:rPr lang="en-US" sz="1500" dirty="0" err="1"/>
              <a:t>Botërore</a:t>
            </a:r>
            <a:r>
              <a:rPr lang="en-US" sz="1500" dirty="0"/>
              <a:t> </a:t>
            </a:r>
            <a:r>
              <a:rPr lang="en-US" sz="1500" dirty="0" err="1"/>
              <a:t>për</a:t>
            </a:r>
            <a:r>
              <a:rPr lang="en-US" sz="1500" dirty="0"/>
              <a:t> US$ 85 </a:t>
            </a:r>
            <a:r>
              <a:rPr lang="en-US" sz="1500" dirty="0" err="1"/>
              <a:t>milion</a:t>
            </a:r>
            <a:r>
              <a:rPr lang="en-US" sz="1500" dirty="0"/>
              <a:t>, </a:t>
            </a:r>
            <a:r>
              <a:rPr lang="en-US" sz="1500" dirty="0" err="1"/>
              <a:t>të</a:t>
            </a:r>
            <a:r>
              <a:rPr lang="en-US" sz="1500" dirty="0"/>
              <a:t> </a:t>
            </a:r>
            <a:r>
              <a:rPr lang="en-US" sz="1500" dirty="0" err="1"/>
              <a:t>përbërë</a:t>
            </a:r>
            <a:r>
              <a:rPr lang="en-US" sz="1500" dirty="0"/>
              <a:t> </a:t>
            </a:r>
            <a:r>
              <a:rPr lang="en-US" sz="1500" dirty="0" err="1"/>
              <a:t>si</a:t>
            </a:r>
            <a:r>
              <a:rPr lang="en-US" sz="1500" dirty="0"/>
              <a:t> </a:t>
            </a:r>
            <a:r>
              <a:rPr lang="en-US" sz="1500" dirty="0" err="1" smtClean="0"/>
              <a:t>më</a:t>
            </a:r>
            <a:r>
              <a:rPr lang="en-US" sz="1500" dirty="0"/>
              <a:t> </a:t>
            </a:r>
            <a:r>
              <a:rPr lang="en-US" sz="1500" dirty="0" err="1"/>
              <a:t>poshtë</a:t>
            </a:r>
            <a:r>
              <a:rPr lang="en-US" sz="1500" dirty="0" smtClean="0"/>
              <a:t>:</a:t>
            </a:r>
          </a:p>
          <a:p>
            <a:pPr marL="0" indent="0">
              <a:lnSpc>
                <a:spcPct val="60000"/>
              </a:lnSpc>
              <a:buClr>
                <a:schemeClr val="tx1"/>
              </a:buClr>
              <a:buFont typeface="+mj-lt"/>
              <a:buAutoNum type="arabicPeriod"/>
              <a:tabLst>
                <a:tab pos="285750" algn="l"/>
              </a:tabLst>
            </a:pPr>
            <a:r>
              <a:rPr lang="en-US" sz="1400" dirty="0" err="1" smtClean="0"/>
              <a:t>Rrjeti</a:t>
            </a:r>
            <a:r>
              <a:rPr lang="en-US" sz="1400" dirty="0" smtClean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Furnizimit</a:t>
            </a:r>
            <a:r>
              <a:rPr lang="en-US" sz="1400" dirty="0"/>
              <a:t> me </a:t>
            </a:r>
            <a:r>
              <a:rPr lang="en-US" sz="1400" dirty="0" err="1"/>
              <a:t>Ujë</a:t>
            </a:r>
            <a:r>
              <a:rPr lang="en-US" sz="1400" dirty="0"/>
              <a:t> </a:t>
            </a:r>
            <a:r>
              <a:rPr lang="en-US" sz="1400" dirty="0" err="1"/>
              <a:t>fokusuar</a:t>
            </a:r>
            <a:r>
              <a:rPr lang="en-US" sz="1400" dirty="0"/>
              <a:t> </a:t>
            </a:r>
            <a:r>
              <a:rPr lang="en-US" sz="1400" dirty="0" err="1"/>
              <a:t>në</a:t>
            </a:r>
            <a:r>
              <a:rPr lang="en-US" sz="1400" dirty="0"/>
              <a:t> </a:t>
            </a:r>
            <a:r>
              <a:rPr lang="en-US" sz="1400" dirty="0" err="1"/>
              <a:t>krijimin</a:t>
            </a:r>
            <a:r>
              <a:rPr lang="en-US" sz="1400" dirty="0"/>
              <a:t> e </a:t>
            </a:r>
            <a:r>
              <a:rPr lang="en-US" sz="1400" dirty="0" err="1"/>
              <a:t>Kapaciteteve</a:t>
            </a:r>
            <a:r>
              <a:rPr lang="en-US" sz="1400" dirty="0"/>
              <a:t> </a:t>
            </a:r>
            <a:r>
              <a:rPr lang="en-US" sz="1400" dirty="0" err="1"/>
              <a:t>të</a:t>
            </a:r>
            <a:r>
              <a:rPr lang="en-US" sz="1400" dirty="0"/>
              <a:t> </a:t>
            </a:r>
            <a:r>
              <a:rPr lang="en-US" sz="1400" dirty="0" err="1"/>
              <a:t>reja</a:t>
            </a:r>
            <a:r>
              <a:rPr lang="en-US" sz="1400" dirty="0"/>
              <a:t> </a:t>
            </a:r>
            <a:r>
              <a:rPr lang="en-US" sz="1400" dirty="0" err="1" smtClean="0"/>
              <a:t>prodhuese</a:t>
            </a:r>
            <a:r>
              <a:rPr lang="en-US" sz="1400" dirty="0" smtClean="0"/>
              <a:t>, </a:t>
            </a:r>
            <a:r>
              <a:rPr lang="en-US" sz="1400" dirty="0" err="1"/>
              <a:t>por</a:t>
            </a:r>
            <a:r>
              <a:rPr lang="en-US" sz="1400" dirty="0"/>
              <a:t> </a:t>
            </a:r>
            <a:r>
              <a:rPr lang="en-US" sz="1400" dirty="0" err="1"/>
              <a:t>dhe</a:t>
            </a:r>
            <a:r>
              <a:rPr lang="en-US" sz="1400" dirty="0"/>
              <a:t> </a:t>
            </a:r>
            <a:r>
              <a:rPr lang="en-US" sz="1400" dirty="0" err="1"/>
              <a:t>në</a:t>
            </a:r>
            <a:r>
              <a:rPr lang="en-US" sz="1400" dirty="0"/>
              <a:t> </a:t>
            </a:r>
            <a:r>
              <a:rPr lang="en-US" sz="1400" dirty="0" err="1"/>
              <a:t>Rehabilitim</a:t>
            </a:r>
            <a:r>
              <a:rPr lang="en-US" sz="1400" dirty="0"/>
              <a:t> </a:t>
            </a:r>
            <a:r>
              <a:rPr lang="en-US" sz="1400" dirty="0" err="1"/>
              <a:t>rrjeti</a:t>
            </a:r>
            <a:r>
              <a:rPr lang="en-US" sz="1400" dirty="0"/>
              <a:t> </a:t>
            </a:r>
            <a:r>
              <a:rPr lang="en-US" sz="1400" dirty="0" err="1" smtClean="0"/>
              <a:t>shpërndarjes</a:t>
            </a:r>
            <a:r>
              <a:rPr lang="en-US" sz="1400" dirty="0" smtClean="0"/>
              <a:t>;</a:t>
            </a:r>
          </a:p>
          <a:p>
            <a:pPr marL="0" indent="0">
              <a:lnSpc>
                <a:spcPct val="60000"/>
              </a:lnSpc>
              <a:buClr>
                <a:schemeClr val="tx1"/>
              </a:buClr>
              <a:buFont typeface="+mj-lt"/>
              <a:buAutoNum type="arabicPeriod"/>
              <a:tabLst>
                <a:tab pos="285750" algn="l"/>
              </a:tabLst>
            </a:pPr>
            <a:r>
              <a:rPr lang="en-US" sz="1400" dirty="0" err="1" smtClean="0"/>
              <a:t>Rrjeti</a:t>
            </a:r>
            <a:r>
              <a:rPr lang="en-US" sz="1400" dirty="0" smtClean="0"/>
              <a:t> </a:t>
            </a:r>
            <a:r>
              <a:rPr lang="en-US" sz="1400" dirty="0"/>
              <a:t>i </a:t>
            </a:r>
            <a:r>
              <a:rPr lang="en-US" sz="1400" dirty="0" err="1"/>
              <a:t>Largim</a:t>
            </a:r>
            <a:r>
              <a:rPr lang="en-US" sz="1400" dirty="0"/>
              <a:t> / </a:t>
            </a:r>
            <a:r>
              <a:rPr lang="en-US" sz="1400" dirty="0" err="1"/>
              <a:t>Grumbullimit</a:t>
            </a:r>
            <a:r>
              <a:rPr lang="en-US" sz="1400" dirty="0"/>
              <a:t> </a:t>
            </a:r>
            <a:r>
              <a:rPr lang="en-US" sz="1400" dirty="0" err="1"/>
              <a:t>te</a:t>
            </a:r>
            <a:r>
              <a:rPr lang="en-US" sz="1400" dirty="0"/>
              <a:t> </a:t>
            </a:r>
            <a:r>
              <a:rPr lang="en-US" sz="1400" dirty="0" err="1"/>
              <a:t>Ujërave</a:t>
            </a:r>
            <a:r>
              <a:rPr lang="en-US" sz="1400" dirty="0"/>
              <a:t> </a:t>
            </a:r>
            <a:r>
              <a:rPr lang="en-US" sz="1400" dirty="0" err="1"/>
              <a:t>të</a:t>
            </a:r>
            <a:r>
              <a:rPr lang="en-US" sz="1400" dirty="0"/>
              <a:t> </a:t>
            </a:r>
            <a:r>
              <a:rPr lang="en-US" sz="1400" dirty="0" err="1"/>
              <a:t>Ndotura</a:t>
            </a:r>
            <a:r>
              <a:rPr lang="en-US" sz="1400" dirty="0"/>
              <a:t>, </a:t>
            </a:r>
            <a:r>
              <a:rPr lang="en-US" sz="1400" dirty="0" err="1"/>
              <a:t>fokusuar</a:t>
            </a:r>
            <a:r>
              <a:rPr lang="en-US" sz="1400" dirty="0"/>
              <a:t> </a:t>
            </a:r>
            <a:r>
              <a:rPr lang="en-US" sz="1400" dirty="0" err="1"/>
              <a:t>në</a:t>
            </a:r>
            <a:r>
              <a:rPr lang="en-US" sz="1400" dirty="0"/>
              <a:t> </a:t>
            </a:r>
            <a:r>
              <a:rPr lang="en-US" sz="1400" dirty="0" err="1"/>
              <a:t>ndërtimin</a:t>
            </a:r>
            <a:r>
              <a:rPr lang="en-US" sz="1400" dirty="0"/>
              <a:t> e </a:t>
            </a:r>
            <a:r>
              <a:rPr lang="en-US" sz="1400" dirty="0" err="1"/>
              <a:t>rrjetit</a:t>
            </a:r>
            <a:r>
              <a:rPr lang="en-US" sz="1400" dirty="0"/>
              <a:t> </a:t>
            </a:r>
            <a:r>
              <a:rPr lang="en-US" sz="1400" dirty="0" err="1"/>
              <a:t>sekondar</a:t>
            </a:r>
            <a:r>
              <a:rPr lang="en-US" sz="1400" dirty="0"/>
              <a:t> </a:t>
            </a:r>
            <a:r>
              <a:rPr lang="en-US" sz="1400" dirty="0" err="1"/>
              <a:t>dhe</a:t>
            </a:r>
            <a:r>
              <a:rPr lang="en-US" sz="1400" dirty="0"/>
              <a:t> </a:t>
            </a:r>
            <a:r>
              <a:rPr lang="en-US" sz="1400" dirty="0" err="1" smtClean="0"/>
              <a:t>terciar</a:t>
            </a:r>
            <a:r>
              <a:rPr lang="en-US" sz="1400" dirty="0" smtClean="0"/>
              <a:t>;</a:t>
            </a:r>
          </a:p>
          <a:p>
            <a:pPr marL="0" indent="0">
              <a:lnSpc>
                <a:spcPct val="60000"/>
              </a:lnSpc>
              <a:buClr>
                <a:schemeClr val="tx1"/>
              </a:buClr>
              <a:buFont typeface="+mj-lt"/>
              <a:buAutoNum type="arabicPeriod"/>
              <a:tabLst>
                <a:tab pos="285750" algn="l"/>
              </a:tabLst>
            </a:pPr>
            <a:r>
              <a:rPr lang="en-US" sz="1400" dirty="0" err="1" smtClean="0"/>
              <a:t>Mbeshtetje</a:t>
            </a:r>
            <a:r>
              <a:rPr lang="en-US" sz="1400" dirty="0" smtClean="0"/>
              <a:t> </a:t>
            </a:r>
            <a:r>
              <a:rPr lang="en-US" sz="1400" dirty="0" err="1"/>
              <a:t>Institucionale</a:t>
            </a:r>
            <a:r>
              <a:rPr lang="en-US" sz="1400" dirty="0"/>
              <a:t> </a:t>
            </a:r>
            <a:r>
              <a:rPr lang="en-US" sz="1400" dirty="0" err="1"/>
              <a:t>fokusuar</a:t>
            </a:r>
            <a:r>
              <a:rPr lang="en-US" sz="1400" dirty="0"/>
              <a:t> </a:t>
            </a:r>
            <a:r>
              <a:rPr lang="en-US" sz="1400" dirty="0" err="1"/>
              <a:t>në</a:t>
            </a:r>
            <a:r>
              <a:rPr lang="en-US" sz="1400" dirty="0"/>
              <a:t> </a:t>
            </a:r>
            <a:r>
              <a:rPr lang="en-US" sz="1400" dirty="0" err="1"/>
              <a:t>rritjen</a:t>
            </a:r>
            <a:r>
              <a:rPr lang="en-US" sz="1400" dirty="0"/>
              <a:t> e </a:t>
            </a:r>
            <a:r>
              <a:rPr lang="en-US" sz="1400" dirty="0" err="1"/>
              <a:t>aftësive</a:t>
            </a:r>
            <a:r>
              <a:rPr lang="en-US" sz="1400" dirty="0"/>
              <a:t> </a:t>
            </a:r>
            <a:r>
              <a:rPr lang="en-US" sz="1400" dirty="0" err="1"/>
              <a:t>të</a:t>
            </a:r>
            <a:r>
              <a:rPr lang="en-US" sz="1400" dirty="0"/>
              <a:t> UKD </a:t>
            </a:r>
            <a:r>
              <a:rPr lang="en-US" sz="1400" dirty="0" err="1"/>
              <a:t>dhe</a:t>
            </a:r>
            <a:r>
              <a:rPr lang="en-US" sz="1400" dirty="0"/>
              <a:t> </a:t>
            </a:r>
            <a:r>
              <a:rPr lang="en-US" sz="1400" dirty="0" err="1"/>
              <a:t>stafit</a:t>
            </a:r>
            <a:r>
              <a:rPr lang="en-US" sz="1400" dirty="0"/>
              <a:t> </a:t>
            </a:r>
            <a:r>
              <a:rPr lang="en-US" sz="1400" dirty="0" err="1"/>
              <a:t>të</a:t>
            </a:r>
            <a:r>
              <a:rPr lang="en-US" sz="1400" dirty="0"/>
              <a:t> </a:t>
            </a:r>
            <a:r>
              <a:rPr lang="en-US" sz="1400" dirty="0" err="1"/>
              <a:t>saj</a:t>
            </a:r>
            <a:r>
              <a:rPr lang="en-US" sz="1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3277-7B06-4241-893D-84129E0EECF3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3" y="5953162"/>
            <a:ext cx="1162386" cy="9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89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518</TotalTime>
  <Words>2258</Words>
  <Application>Microsoft Macintosh PowerPoint</Application>
  <PresentationFormat>On-screen Show (4:3)</PresentationFormat>
  <Paragraphs>173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Breeze</vt:lpstr>
      <vt:lpstr>Document</vt:lpstr>
      <vt:lpstr>Prezantimi i programit të zonave funksionale para jurisë kombëtare 8 Maj 2015</vt:lpstr>
      <vt:lpstr>Procesi për përgatitjen e FAP  </vt:lpstr>
      <vt:lpstr>PROFILI EKONOMIK </vt:lpstr>
      <vt:lpstr>SEKTORËT MË TË RËNDËSISHËM</vt:lpstr>
      <vt:lpstr>TREGU I PUNËS </vt:lpstr>
      <vt:lpstr>PLANET ZHVILLIMORE TE BASHKISË SË RE</vt:lpstr>
      <vt:lpstr>Analizat kryesore/shërbimet publike </vt:lpstr>
      <vt:lpstr>Analizat kryesore/shërbimet publike </vt:lpstr>
      <vt:lpstr>Analizat kryesore/shërbimet publike </vt:lpstr>
      <vt:lpstr>Analiza e Qeverisjes- organizimi i Njësisë së re </vt:lpstr>
      <vt:lpstr>Analiza e Qeverisjes- organizimi i Njesise se re </vt:lpstr>
      <vt:lpstr>Analiza e Qeverisjes- organizimi i Njesise se re </vt:lpstr>
      <vt:lpstr>Projektet e ZFP </vt:lpstr>
      <vt:lpstr>Projekt 1</vt:lpstr>
      <vt:lpstr>Projekt 2</vt:lpstr>
      <vt:lpstr>Projekt 3</vt:lpstr>
      <vt:lpstr>Projekt 4</vt:lpstr>
      <vt:lpstr>Projekt 5</vt:lpstr>
      <vt:lpstr>Projekt 6</vt:lpstr>
      <vt:lpstr>Projekt 7</vt:lpstr>
      <vt:lpstr>Projekt 8</vt:lpstr>
      <vt:lpstr>Projekt 9</vt:lpstr>
      <vt:lpstr>Projekt 10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Blendi Bushati</dc:creator>
  <cp:lastModifiedBy>apple</cp:lastModifiedBy>
  <cp:revision>36</cp:revision>
  <dcterms:created xsi:type="dcterms:W3CDTF">2015-04-08T13:25:01Z</dcterms:created>
  <dcterms:modified xsi:type="dcterms:W3CDTF">2015-05-06T09:26:29Z</dcterms:modified>
</cp:coreProperties>
</file>